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3" r:id="rId7"/>
  </p:sldIdLst>
  <p:sldSz cx="9144000" cy="6858000" type="screen4x3"/>
  <p:notesSz cx="6858000" cy="9144000"/>
  <p:embeddedFontLst>
    <p:embeddedFont>
      <p:font typeface="나눔바른고딕" panose="020B0600000101010101" charset="-127"/>
      <p:regular r:id="rId9"/>
      <p:bold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맑은 고딕 Semilight" panose="020B0502040204020203" pitchFamily="50" charset="-127"/>
      <p:regular r:id="rId13"/>
    </p:embeddedFont>
    <p:embeddedFont>
      <p:font typeface="함초롬돋움" panose="020B0604000101010101" pitchFamily="50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63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9368D-9F6A-4AE3-A5E5-E4B0195D3AD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1C1E3-BAED-4452-AB9F-1FEE8B518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0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안녕하세요 저희는 </a:t>
            </a:r>
            <a:r>
              <a:rPr lang="ko-KR" altLang="en-US" baseline="0" dirty="0" err="1"/>
              <a:t>북버스</a:t>
            </a:r>
            <a:r>
              <a:rPr lang="ko-KR" altLang="en-US" baseline="0" dirty="0"/>
              <a:t> 프로젝트를 진행한 </a:t>
            </a:r>
            <a:r>
              <a:rPr lang="en-US" altLang="ko-KR" baseline="0" dirty="0"/>
              <a:t>45678</a:t>
            </a:r>
            <a:r>
              <a:rPr lang="ko-KR" altLang="en-US" baseline="0" dirty="0"/>
              <a:t>조입니다 발표는 박창현이 맡았으며 조장은 원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91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팀에서는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2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9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7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EE6AC-4C9E-4FF8-969F-91AC01B7B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062BA2-9B85-4178-89E5-9BBB60E3C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F4698-6F37-41CD-AF98-BDE852CC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6E917-E189-4876-A7EF-4C9D2E90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AFD3B-03BE-4980-AEA8-B372B044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2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E6B2B-1678-40C7-A8BE-FD8FD214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74DEEF-0748-4E26-87B8-11AC9BD70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96A72-EC1F-42B9-B05A-92155979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412FF-47ED-4111-9189-AF19C97A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C5BC5-5DE5-4905-838F-50C5DD09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38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043F6E-E483-4309-9B18-9B93549E4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B3CEB3-D868-4B0B-9358-2C81787DA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E984B-2A0F-41B3-BAEF-D1E9DD4C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1BA83-9540-4BE6-BE29-E9F64424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ED84B-1EAF-4C10-8C6D-A23123CA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5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27459-9CE5-475F-BF90-300F53BF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E9900-1B63-4699-B223-E9953D58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4E64E-0AEF-4BA5-82D4-E5DF8289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C6BC8-0492-4D58-A4C7-2219F7DD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F9E18-D6CF-4E3B-B72A-F81EDE29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77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4C6EE-4CB2-41DD-9A1B-F4C5FAA4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C7238-CDBA-401C-B4FC-AA3CD321E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B8B48-30BB-4503-ABC0-D6D89F2D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811C13-EEC3-4209-95D7-B83FD4A0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4555A-B918-4125-8343-524301A3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2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275B8-7799-424E-879E-9A737828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D5A04-BEBE-489F-BE31-8E939733D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3AF96-430C-41F4-BDCD-9874720AD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3D0CD-83FB-4FAF-BEEC-01D37F9A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442A6C-257F-4B93-9206-66484366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A6425E-B415-4451-B503-D5122B14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B268-568A-4EA3-B3B4-C7BBFF20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CE91D4-F984-4365-9550-F8B339F8C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8FFD03-1FFE-4087-8CF4-6AD198205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A84AA4-BA5F-4653-9BF0-6C89D11CA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BE71AF-B8EC-4B43-8C00-D10A04B3A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EA7F34-D1F2-49FF-B996-5AE924D1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C9D90D-34B9-4493-8AF6-DE212EAB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6E693E-D134-4E99-9AD8-28247C46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96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C5AA0-A158-45D5-A1DD-2E166E0E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433200-0C0C-40AA-8C14-6F8C5972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BA846-8714-4889-B99C-4683E001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71684C-0513-44B1-90BD-23E91563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85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7CDF6F-9BEB-4CCA-8A50-B780004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EAC822-EC06-4465-9F99-4EB24F81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F85FA0-BC0F-4CC8-A020-BAF46E93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5C03D-B188-4816-B0D7-15BEA2A2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747B9-CAFC-49FD-B34B-28F935564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6D01EB-4DF8-4079-A484-780E2161E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DE8383-1172-4188-8D31-0844BF0C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114C7-5ACA-406A-853A-362B5499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C73C1-DC1D-41C4-BA70-64CBC31F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88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1DA2F-BF99-4AA3-8234-153DE9D9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784CB2-A14A-46D4-8275-13F4464E4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B10FC4-F36F-42B7-B10D-76C266BBA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48C87-04E1-421A-B837-DE40BB70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454963-5A6D-426B-8ADF-61C71DCA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7D6CA4-C036-4E1D-878F-6D88AFFE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5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4288DE-A2BE-4204-A29A-C731DDA9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4D35E0-5DE1-43BB-9EF4-5C34138F0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19827-708F-4C94-92C9-7985C84C6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B933-3EF7-4CC7-AA26-D78F941C1A1E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89F8B-5639-4B3E-9555-92C068298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A74CF-F509-4A54-BD46-33255B002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16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mainpag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6010" y="2287795"/>
            <a:ext cx="5758408" cy="1141205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사람과 책을 연결하다</a:t>
            </a:r>
            <a:b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Book-bus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45214" y="3514004"/>
            <a:ext cx="2843210" cy="284612"/>
          </a:xfrm>
        </p:spPr>
        <p:txBody>
          <a:bodyPr>
            <a:norm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Team. 45678 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357554" y="214311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57554" y="386846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>
            <a:off x="3059832" y="2143116"/>
            <a:ext cx="5298382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3"/>
          <p:cNvCxnSpPr/>
          <p:nvPr/>
        </p:nvCxnSpPr>
        <p:spPr>
          <a:xfrm>
            <a:off x="3059832" y="3868466"/>
            <a:ext cx="5339231" cy="31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/>
          <p:cNvSpPr txBox="1">
            <a:spLocks/>
          </p:cNvSpPr>
          <p:nvPr/>
        </p:nvSpPr>
        <p:spPr>
          <a:xfrm>
            <a:off x="5500694" y="4000504"/>
            <a:ext cx="2843210" cy="2020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10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5545214" y="4016787"/>
            <a:ext cx="2843210" cy="1624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원정은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r"/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김대현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r"/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길은서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r"/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박창현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r"/>
            <a:r>
              <a:rPr lang="ko-KR" altLang="en-US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구본석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r"/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이준혁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r"/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4012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496" y="104972"/>
            <a:ext cx="7886700" cy="1325563"/>
          </a:xfrm>
        </p:spPr>
        <p:txBody>
          <a:bodyPr/>
          <a:lstStyle/>
          <a:p>
            <a:pPr algn="l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23"/>
          <a:stretch/>
        </p:blipFill>
        <p:spPr>
          <a:xfrm>
            <a:off x="253439" y="1192001"/>
            <a:ext cx="2847260" cy="151691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21496" y="1800738"/>
            <a:ext cx="1767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Book-bus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BB390AD7-7D46-4C6A-A64B-046917D495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23"/>
          <a:stretch/>
        </p:blipFill>
        <p:spPr>
          <a:xfrm>
            <a:off x="236330" y="4705229"/>
            <a:ext cx="5226513" cy="1437861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36936A45-7C10-404D-B35D-3D1807FEE1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23"/>
          <a:stretch/>
        </p:blipFill>
        <p:spPr>
          <a:xfrm>
            <a:off x="227330" y="3513279"/>
            <a:ext cx="5199226" cy="1437861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7237E080-F852-4B66-93CE-7578CE7FE57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23"/>
          <a:stretch/>
        </p:blipFill>
        <p:spPr>
          <a:xfrm>
            <a:off x="158592" y="2314469"/>
            <a:ext cx="5199226" cy="14378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94AD9A-6E02-4748-AA4F-AE630CCD6DF1}"/>
              </a:ext>
            </a:extLst>
          </p:cNvPr>
          <p:cNvSpPr txBox="1"/>
          <p:nvPr/>
        </p:nvSpPr>
        <p:spPr>
          <a:xfrm>
            <a:off x="826760" y="5303317"/>
            <a:ext cx="246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Q&amp;A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A01D6D7-4268-4BD0-A24E-B522887A31C3}"/>
              </a:ext>
            </a:extLst>
          </p:cNvPr>
          <p:cNvSpPr txBox="1"/>
          <p:nvPr/>
        </p:nvSpPr>
        <p:spPr>
          <a:xfrm>
            <a:off x="826760" y="4122071"/>
            <a:ext cx="246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기능소개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54A933-EE20-4EED-B226-4D57B43C4699}"/>
              </a:ext>
            </a:extLst>
          </p:cNvPr>
          <p:cNvSpPr txBox="1"/>
          <p:nvPr/>
        </p:nvSpPr>
        <p:spPr>
          <a:xfrm>
            <a:off x="826760" y="2908008"/>
            <a:ext cx="246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개발동기</a:t>
            </a:r>
          </a:p>
        </p:txBody>
      </p:sp>
      <p:sp>
        <p:nvSpPr>
          <p:cNvPr id="26" name="자유형 2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9" name="그래픽 8" descr="책">
            <a:extLst>
              <a:ext uri="{FF2B5EF4-FFF2-40B4-BE49-F238E27FC236}">
                <a16:creationId xmlns:a16="http://schemas.microsoft.com/office/drawing/2014/main" id="{98A5FC77-D790-480B-9B8B-C0C99B3FC1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3678" y="5424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9968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0000101010101" charset="-127"/>
                <a:ea typeface="나눔바른고딕" panose="020B0600000101010101" charset="-127"/>
                <a:cs typeface="맑은 고딕 Semilight" panose="020B0502040204020203" pitchFamily="50" charset="-127"/>
              </a:rPr>
              <a:t>1</a:t>
            </a:r>
            <a:r>
              <a:rPr kumimoji="0" lang="en-US" altLang="ko-KR" sz="4400" b="1" i="0" u="none" strike="noStrike" kern="1200" cap="none" spc="0" normalizeH="0" baseline="3000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0000101010101" charset="-127"/>
                <a:ea typeface="나눔바른고딕" panose="020B0600000101010101" charset="-127"/>
                <a:cs typeface="맑은 고딕 Semilight" panose="020B0502040204020203" pitchFamily="50" charset="-127"/>
              </a:rPr>
              <a:t>ST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0000101010101" charset="-127"/>
                <a:ea typeface="나눔바른고딕" panose="020B0600000101010101" charset="-127"/>
                <a:cs typeface="맑은 고딕 Semilight" panose="020B0502040204020203" pitchFamily="50" charset="-127"/>
              </a:rPr>
              <a:t>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맑은 고딕 Semilight" panose="020B0502040204020203" pitchFamily="50" charset="-127"/>
              </a:rPr>
              <a:t>개발동기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74524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사람과 책을 연결하다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428596" y="2299714"/>
            <a:ext cx="8229600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기존의 대학생 커뮤니티와 온라인 중고서점에서는 우리 학교의 전공서적을 따로 </a:t>
            </a:r>
            <a:r>
              <a:rPr lang="ko-KR" altLang="en-US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구입할만한</a:t>
            </a:r>
            <a:r>
              <a:rPr lang="ko-KR" altLang="en-US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플랫폼이 없는 것 같아 개발을 시작하게 됨</a:t>
            </a:r>
            <a:r>
              <a:rPr lang="en-US" altLang="ko-KR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사이트 자체에서 직접 거래를 하진 않지만 같은 전공을 가진 학우들끼리 보다 편리하게</a:t>
            </a:r>
            <a:endParaRPr lang="en-US" altLang="ko-KR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거래를 할 수 있도록 중개역할을 함</a:t>
            </a:r>
            <a:r>
              <a:rPr lang="en-US" altLang="ko-KR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69742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  <a:cs typeface="맑은 고딕 Semilight" panose="020B0502040204020203" pitchFamily="50" charset="-127"/>
              </a:rPr>
              <a:t>2</a:t>
            </a:r>
            <a:r>
              <a:rPr lang="en-US" altLang="ko-KR" sz="44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  <a:cs typeface="맑은 고딕 Semilight" panose="020B0502040204020203" pitchFamily="50" charset="-127"/>
              </a:rPr>
              <a:t>ND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0000101010101" charset="-127"/>
                <a:ea typeface="나눔바른고딕" panose="020B0600000101010101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기능소개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맑은 고딕 Semilight" panose="020B0502040204020203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0FA190-0059-415B-B1B2-B79903242DB4}"/>
              </a:ext>
            </a:extLst>
          </p:cNvPr>
          <p:cNvSpPr txBox="1"/>
          <p:nvPr/>
        </p:nvSpPr>
        <p:spPr>
          <a:xfrm>
            <a:off x="998197" y="25188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DDFD7C-68F5-4214-B11A-A82FC7ED6054}"/>
              </a:ext>
            </a:extLst>
          </p:cNvPr>
          <p:cNvSpPr txBox="1"/>
          <p:nvPr/>
        </p:nvSpPr>
        <p:spPr>
          <a:xfrm>
            <a:off x="7607728" y="25577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411A41-A80A-404A-A0D1-96B5943D6B48}"/>
              </a:ext>
            </a:extLst>
          </p:cNvPr>
          <p:cNvSpPr txBox="1"/>
          <p:nvPr/>
        </p:nvSpPr>
        <p:spPr>
          <a:xfrm>
            <a:off x="4307574" y="2051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</a:t>
            </a:r>
          </a:p>
        </p:txBody>
      </p:sp>
      <p:sp>
        <p:nvSpPr>
          <p:cNvPr id="18" name="1/2 액자 17">
            <a:extLst>
              <a:ext uri="{FF2B5EF4-FFF2-40B4-BE49-F238E27FC236}">
                <a16:creationId xmlns:a16="http://schemas.microsoft.com/office/drawing/2014/main" id="{9ADE2345-6D41-430E-9B46-DC56FDC3B632}"/>
              </a:ext>
            </a:extLst>
          </p:cNvPr>
          <p:cNvSpPr/>
          <p:nvPr/>
        </p:nvSpPr>
        <p:spPr>
          <a:xfrm rot="18787856" flipH="1" flipV="1">
            <a:off x="2352558" y="3256521"/>
            <a:ext cx="603146" cy="580564"/>
          </a:xfrm>
          <a:prstGeom prst="halfFrame">
            <a:avLst>
              <a:gd name="adj1" fmla="val 23020"/>
              <a:gd name="adj2" fmla="val 2088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9" name="그래픽 88" descr="책">
            <a:extLst>
              <a:ext uri="{FF2B5EF4-FFF2-40B4-BE49-F238E27FC236}">
                <a16:creationId xmlns:a16="http://schemas.microsoft.com/office/drawing/2014/main" id="{9CAA749B-E70F-4CFE-AB8F-FDAC1C310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9370" y="2518831"/>
            <a:ext cx="2173572" cy="2173572"/>
          </a:xfrm>
          <a:prstGeom prst="rect">
            <a:avLst/>
          </a:prstGeom>
        </p:spPr>
      </p:pic>
      <p:sp>
        <p:nvSpPr>
          <p:cNvPr id="92" name="1/2 액자 91">
            <a:extLst>
              <a:ext uri="{FF2B5EF4-FFF2-40B4-BE49-F238E27FC236}">
                <a16:creationId xmlns:a16="http://schemas.microsoft.com/office/drawing/2014/main" id="{D779DC48-F9BB-4B64-BE96-6ED7503BDD9C}"/>
              </a:ext>
            </a:extLst>
          </p:cNvPr>
          <p:cNvSpPr/>
          <p:nvPr/>
        </p:nvSpPr>
        <p:spPr>
          <a:xfrm rot="18787856">
            <a:off x="6523522" y="3280793"/>
            <a:ext cx="610198" cy="573037"/>
          </a:xfrm>
          <a:prstGeom prst="halfFrame">
            <a:avLst>
              <a:gd name="adj1" fmla="val 23020"/>
              <a:gd name="adj2" fmla="val 2088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3" name="그래픽 92" descr="사용자">
            <a:extLst>
              <a:ext uri="{FF2B5EF4-FFF2-40B4-BE49-F238E27FC236}">
                <a16:creationId xmlns:a16="http://schemas.microsoft.com/office/drawing/2014/main" id="{BFDE5209-74D6-4D8F-A25D-D29BD39C34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8312" y="2703497"/>
            <a:ext cx="2141988" cy="2141988"/>
          </a:xfrm>
          <a:prstGeom prst="rect">
            <a:avLst/>
          </a:prstGeom>
        </p:spPr>
      </p:pic>
      <p:pic>
        <p:nvPicPr>
          <p:cNvPr id="95" name="그래픽 94" descr="사용자">
            <a:extLst>
              <a:ext uri="{FF2B5EF4-FFF2-40B4-BE49-F238E27FC236}">
                <a16:creationId xmlns:a16="http://schemas.microsoft.com/office/drawing/2014/main" id="{F07BC460-A58E-450C-A9EC-9F83834DE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5316" y="2727598"/>
            <a:ext cx="2141988" cy="2141988"/>
          </a:xfrm>
          <a:prstGeom prst="rect">
            <a:avLst/>
          </a:prstGeom>
        </p:spPr>
      </p:pic>
      <p:sp>
        <p:nvSpPr>
          <p:cNvPr id="106" name="타원 105">
            <a:extLst>
              <a:ext uri="{FF2B5EF4-FFF2-40B4-BE49-F238E27FC236}">
                <a16:creationId xmlns:a16="http://schemas.microsoft.com/office/drawing/2014/main" id="{BCCBA15E-3868-4526-98D7-C40C52A6B046}"/>
              </a:ext>
            </a:extLst>
          </p:cNvPr>
          <p:cNvSpPr/>
          <p:nvPr/>
        </p:nvSpPr>
        <p:spPr>
          <a:xfrm>
            <a:off x="3507656" y="2511279"/>
            <a:ext cx="2615836" cy="253582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Main.html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장바구니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ko-KR" altLang="en-US" dirty="0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D7B317E7-5EEC-426C-94E8-13ED3CADCA90}"/>
              </a:ext>
            </a:extLst>
          </p:cNvPr>
          <p:cNvGrpSpPr/>
          <p:nvPr/>
        </p:nvGrpSpPr>
        <p:grpSpPr>
          <a:xfrm>
            <a:off x="1830659" y="1461059"/>
            <a:ext cx="1521182" cy="1551164"/>
            <a:chOff x="6127448" y="1868631"/>
            <a:chExt cx="1610826" cy="1551164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2268DFAF-E977-42D1-8C43-75E758E3B6F0}"/>
                </a:ext>
              </a:extLst>
            </p:cNvPr>
            <p:cNvSpPr/>
            <p:nvPr/>
          </p:nvSpPr>
          <p:spPr>
            <a:xfrm>
              <a:off x="6127448" y="1868631"/>
              <a:ext cx="1610826" cy="155116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4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DA47BAD-B084-4118-AC1D-2AB053BC8FAE}"/>
                </a:ext>
              </a:extLst>
            </p:cNvPr>
            <p:cNvSpPr txBox="1"/>
            <p:nvPr/>
          </p:nvSpPr>
          <p:spPr>
            <a:xfrm>
              <a:off x="6181944" y="2226439"/>
              <a:ext cx="1486759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300" dirty="0">
                  <a:solidFill>
                    <a:schemeClr val="bg2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Login.html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300" dirty="0">
                  <a:solidFill>
                    <a:schemeClr val="bg2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폼 위젯 사용</a:t>
              </a:r>
              <a:endParaRPr lang="en-US" altLang="ko-KR" sz="1300" dirty="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endParaRPr lang="ko-KR" altLang="en-US" dirty="0"/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55BC140B-6875-4BD9-A586-842F24617DFD}"/>
              </a:ext>
            </a:extLst>
          </p:cNvPr>
          <p:cNvSpPr/>
          <p:nvPr/>
        </p:nvSpPr>
        <p:spPr>
          <a:xfrm>
            <a:off x="1674844" y="4304438"/>
            <a:ext cx="1920664" cy="186610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Bookinfo.html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버튼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댓글 기능 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37FCC616-4E07-48AE-980D-8DAA4B684D99}"/>
              </a:ext>
            </a:extLst>
          </p:cNvPr>
          <p:cNvSpPr/>
          <p:nvPr/>
        </p:nvSpPr>
        <p:spPr>
          <a:xfrm>
            <a:off x="5867062" y="1447562"/>
            <a:ext cx="1510495" cy="146652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Singup.html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폼 위젯 사용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79245119-CD16-4009-81D8-EFD4B330FBD4}"/>
              </a:ext>
            </a:extLst>
          </p:cNvPr>
          <p:cNvSpPr/>
          <p:nvPr/>
        </p:nvSpPr>
        <p:spPr>
          <a:xfrm>
            <a:off x="263406" y="2797094"/>
            <a:ext cx="1709573" cy="169347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Cart.html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체크박스 태그</a:t>
            </a: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344DCA1-D6F9-41B3-A37F-0E61EB45D2CF}"/>
              </a:ext>
            </a:extLst>
          </p:cNvPr>
          <p:cNvSpPr/>
          <p:nvPr/>
        </p:nvSpPr>
        <p:spPr>
          <a:xfrm>
            <a:off x="6112849" y="4665870"/>
            <a:ext cx="1358283" cy="13629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75000"/>
                </a:schemeClr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Order.html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Order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ko-KR" altLang="en-US" sz="1400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99354771-21DE-40EC-A58E-20B11F2AF9E9}"/>
              </a:ext>
            </a:extLst>
          </p:cNvPr>
          <p:cNvSpPr/>
          <p:nvPr/>
        </p:nvSpPr>
        <p:spPr>
          <a:xfrm>
            <a:off x="7236796" y="2969672"/>
            <a:ext cx="1712378" cy="16961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Minfo.html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로그인 폼 사용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4404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70" grpId="0"/>
      <p:bldP spid="70" grpId="1"/>
      <p:bldP spid="71" grpId="0"/>
      <p:bldP spid="71" grpId="1"/>
      <p:bldP spid="18" grpId="0" animBg="1"/>
      <p:bldP spid="18" grpId="1" animBg="1"/>
      <p:bldP spid="92" grpId="0" animBg="1"/>
      <p:bldP spid="92" grpId="1" animBg="1"/>
      <p:bldP spid="106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755663" y="2618015"/>
            <a:ext cx="20772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uLnTx/>
                <a:uFillTx/>
                <a:latin typeface="나눔바른고딕" panose="020B0600000101010101" charset="-127"/>
                <a:ea typeface="나눔바른고딕" panose="020B0600000101010101" charset="-127"/>
                <a:cs typeface="맑은 고딕 Semilight" panose="020B0502040204020203" pitchFamily="50" charset="-127"/>
              </a:rPr>
              <a:t>Q&amp;A</a:t>
            </a:r>
            <a:endParaRPr kumimoji="0" lang="ko-KR" altLang="en-US" sz="5400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effectLst/>
              <a:uLnTx/>
              <a:uFillTx/>
              <a:latin typeface="나눔바른고딕" panose="020B0600000101010101" charset="-127"/>
              <a:ea typeface="나눔바른고딕" panose="020B0600000101010101" charset="-127"/>
              <a:cs typeface="맑은 고딕 Semilight" panose="020B0502040204020203" pitchFamily="50" charset="-127"/>
            </a:endParaRPr>
          </a:p>
        </p:txBody>
      </p:sp>
      <p:cxnSp>
        <p:nvCxnSpPr>
          <p:cNvPr id="8" name="구부러진 연결선 23">
            <a:extLst>
              <a:ext uri="{FF2B5EF4-FFF2-40B4-BE49-F238E27FC236}">
                <a16:creationId xmlns:a16="http://schemas.microsoft.com/office/drawing/2014/main" id="{8C6E3CC8-1B2B-4326-B5C8-C6888FBEB36A}"/>
              </a:ext>
            </a:extLst>
          </p:cNvPr>
          <p:cNvCxnSpPr/>
          <p:nvPr/>
        </p:nvCxnSpPr>
        <p:spPr>
          <a:xfrm>
            <a:off x="2144981" y="2175263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 23">
            <a:extLst>
              <a:ext uri="{FF2B5EF4-FFF2-40B4-BE49-F238E27FC236}">
                <a16:creationId xmlns:a16="http://schemas.microsoft.com/office/drawing/2014/main" id="{2C85C13A-7F1F-4888-A887-43781C015676}"/>
              </a:ext>
            </a:extLst>
          </p:cNvPr>
          <p:cNvCxnSpPr/>
          <p:nvPr/>
        </p:nvCxnSpPr>
        <p:spPr>
          <a:xfrm>
            <a:off x="2144981" y="4202179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91922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910696" y="2243526"/>
            <a:ext cx="5575702" cy="1586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Thank you!</a:t>
            </a:r>
            <a:endParaRPr kumimoji="0" lang="ko-KR" altLang="en-US" sz="5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57DA57B8-4B26-4CDA-8672-B98A0A038E51}"/>
              </a:ext>
            </a:extLst>
          </p:cNvPr>
          <p:cNvSpPr txBox="1">
            <a:spLocks/>
          </p:cNvSpPr>
          <p:nvPr/>
        </p:nvSpPr>
        <p:spPr>
          <a:xfrm>
            <a:off x="5515004" y="3592759"/>
            <a:ext cx="2843210" cy="415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Team. 45678 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14764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152</Words>
  <Application>Microsoft Office PowerPoint</Application>
  <PresentationFormat>화면 슬라이드 쇼(4:3)</PresentationFormat>
  <Paragraphs>52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Arial</vt:lpstr>
      <vt:lpstr>맑은 고딕 Semilight</vt:lpstr>
      <vt:lpstr>나눔바른고딕</vt:lpstr>
      <vt:lpstr>맑은 고딕</vt:lpstr>
      <vt:lpstr>함초롬돋움</vt:lpstr>
      <vt:lpstr>Wingdings</vt:lpstr>
      <vt:lpstr>Office 테마</vt:lpstr>
      <vt:lpstr>사람과 책을 연결하다 Book-bus</vt:lpstr>
      <vt:lpstr>목차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입력해주세요 @땅콩의 고소한 꿀팁 블로그</dc:title>
  <dc:creator>song</dc:creator>
  <cp:lastModifiedBy>Deadmouse</cp:lastModifiedBy>
  <cp:revision>34</cp:revision>
  <dcterms:created xsi:type="dcterms:W3CDTF">2016-11-01T03:46:33Z</dcterms:created>
  <dcterms:modified xsi:type="dcterms:W3CDTF">2018-11-14T01:15:24Z</dcterms:modified>
</cp:coreProperties>
</file>