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CAD967-146B-44F8-BB9F-0CAC73C6F0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A1DA9C-CF5D-4B18-9B99-A4E4E85172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6/15/2021 3:25:48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T" id="2" name="slide2">
            <a:extLst>
              <a:ext uri="{FF2B5EF4-FFF2-40B4-BE49-F238E27FC236}">
                <a16:creationId xmlns:a16="http://schemas.microsoft.com/office/drawing/2014/main" id="{ECF56783-AAFF-4676-B09E-81EF08C8A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" y="0"/>
            <a:ext cx="1211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T(Days)" id="3" name="slide3">
            <a:extLst>
              <a:ext uri="{FF2B5EF4-FFF2-40B4-BE49-F238E27FC236}">
                <a16:creationId xmlns:a16="http://schemas.microsoft.com/office/drawing/2014/main" id="{2497C134-BEB6-4E29-8FF5-43BA7C7A5E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" y="0"/>
            <a:ext cx="1211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T_byQTR (2)" id="4" name="slide4">
            <a:extLst>
              <a:ext uri="{FF2B5EF4-FFF2-40B4-BE49-F238E27FC236}">
                <a16:creationId xmlns:a16="http://schemas.microsoft.com/office/drawing/2014/main" id="{6D142E7E-9B79-424A-9CC0-55985FB09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" y="0"/>
            <a:ext cx="1211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T(Days)_byQTR" id="5" name="slide5">
            <a:extLst>
              <a:ext uri="{FF2B5EF4-FFF2-40B4-BE49-F238E27FC236}">
                <a16:creationId xmlns:a16="http://schemas.microsoft.com/office/drawing/2014/main" id="{21F2AE47-72F3-4400-A5B8-30EF17FCF1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" y="0"/>
            <a:ext cx="1211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2021-06-15T19:25:48Z</dcterms:created>
  <dcterms:modified xsi:type="dcterms:W3CDTF">2021-06-15T19:25:48Z</dcterms:modified>
</cp:coreProperties>
</file>