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ec7a0851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ec7a0851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ec7a0851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ec7a0851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ec7a0851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ec7a0851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ec7a0851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ec7a0851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ec7a0851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ec7a0851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9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311’s: A Noisy Piece of Color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82175" y="32240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311 Data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 rotWithShape="1">
          <a:blip r:embed="rId3">
            <a:alphaModFix/>
          </a:blip>
          <a:srcRect b="5910" l="24037" r="8440" t="-5910"/>
          <a:stretch/>
        </p:blipFill>
        <p:spPr>
          <a:xfrm>
            <a:off x="1371600" y="112700"/>
            <a:ext cx="32003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5355300" y="1094250"/>
            <a:ext cx="26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5268000" y="1094250"/>
            <a:ext cx="286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West Side of the island has more 311 complaints than the east.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Upper West side has the highest concentration of 311 complaints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5459975" y="632550"/>
            <a:ext cx="28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6361650" y="2686850"/>
            <a:ext cx="24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Conclusions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134775" y="3148550"/>
            <a:ext cx="239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Expectations and observational bias?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Higher population?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938" y="3500975"/>
            <a:ext cx="155868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424" y="4332275"/>
            <a:ext cx="23622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1874" y="2920325"/>
            <a:ext cx="2017759" cy="5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Extrapolation: COVID testing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50" y="275563"/>
            <a:ext cx="4829699" cy="47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5669275" y="508875"/>
            <a:ext cx="1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311 complaints by type (emphasis on Loud Parties)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14972" r="12872" t="0"/>
          <a:stretch/>
        </p:blipFill>
        <p:spPr>
          <a:xfrm>
            <a:off x="1181100" y="181550"/>
            <a:ext cx="3592826" cy="49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1362075" y="666750"/>
            <a:ext cx="145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City COVID PCR testing positivity (August 2021)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950" y="4510250"/>
            <a:ext cx="1778300" cy="41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75" y="4510250"/>
            <a:ext cx="1778300" cy="41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2825" y="3861450"/>
            <a:ext cx="1834050" cy="6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650" y="3710890"/>
            <a:ext cx="1611600" cy="79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141500" y="1990050"/>
            <a:ext cx="3430500" cy="26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Certain areas of Manhattan have significantly increased positivity rate than their neighbors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Identify “sections” of the city that tend to have more </a:t>
            </a:r>
            <a:r>
              <a:rPr lang="en"/>
              <a:t>positive</a:t>
            </a:r>
            <a:r>
              <a:rPr lang="en"/>
              <a:t> COVID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Central Harlem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Bronx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Alternatively, Upper West side has relatively few noise complaints and COVID cases!</a:t>
            </a:r>
            <a:endParaRPr/>
          </a:p>
        </p:txBody>
      </p:sp>
      <p:sp>
        <p:nvSpPr>
          <p:cNvPr id="320" name="Google Shape;320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Wanted to look into look into see if it was possible to see a correlation between the loud parties and their locations with an increased </a:t>
            </a:r>
            <a:r>
              <a:rPr lang="en"/>
              <a:t>prevalence</a:t>
            </a:r>
            <a:r>
              <a:rPr lang="en"/>
              <a:t> in COVID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Areas where people “expect” noise vs areas where people “expect” relatively quietness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Parties = COVID?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Improvements?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1303900" y="1386850"/>
            <a:ext cx="34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Data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4903650" y="1386850"/>
            <a:ext cx="34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Conclusions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