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6"/>
    <p:restoredTop sz="94670"/>
  </p:normalViewPr>
  <p:slideViewPr>
    <p:cSldViewPr snapToGrid="0" snapToObjects="1">
      <p:cViewPr>
        <p:scale>
          <a:sx n="174" d="100"/>
          <a:sy n="174" d="100"/>
        </p:scale>
        <p:origin x="20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2781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284"/>
            <a:ext cx="8229600" cy="57739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E025-EB2C-1B41-A22C-8FF603B156EC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40A4-8C21-F647-B255-84AD9AAF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7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패스트캣 검색엔진</a:t>
            </a:r>
            <a:br>
              <a:rPr lang="ko-KR" altLang="en-US" dirty="0" smtClean="0"/>
            </a:br>
            <a:r>
              <a:rPr lang="ko-KR" altLang="en-US" dirty="0" smtClean="0"/>
              <a:t>색인파일구조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주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패스트캣</a:t>
            </a:r>
            <a:endParaRPr lang="en-US" sz="2400" dirty="0" smtClean="0"/>
          </a:p>
          <a:p>
            <a:r>
              <a:rPr lang="ko-KR" altLang="en-US" sz="2400" dirty="0" smtClean="0"/>
              <a:t>송상욱</a:t>
            </a:r>
            <a:endParaRPr lang="en-US" sz="2400" dirty="0" smtClean="0"/>
          </a:p>
          <a:p>
            <a:r>
              <a:rPr lang="en-US" sz="2400" dirty="0" smtClean="0"/>
              <a:t>swsong@fastcat.co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1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문서저장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16812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각 필드별로 하나의 파일을 유지한다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4010" y="186537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필드 색인파일구조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44" y="2450592"/>
            <a:ext cx="292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</a:t>
            </a:r>
            <a:r>
              <a:rPr lang="ko-KR" altLang="en-US" dirty="0" smtClean="0"/>
              <a:t> </a:t>
            </a:r>
            <a:r>
              <a:rPr lang="ko-KR" altLang="en-US" dirty="0" smtClean="0"/>
              <a:t>고정</a:t>
            </a:r>
            <a:r>
              <a:rPr lang="ko-KR" altLang="en-US" dirty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단일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일 경우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4944" y="3788054"/>
            <a:ext cx="29740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가변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멀티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일 경우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21098" y="3159006"/>
            <a:ext cx="76078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944" y="421235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Long</a:t>
            </a:r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896416" y="4529473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Position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96416" y="526547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Field Index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2392" y="496911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14048" y="3237064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Field Index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8866" y="289076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고정길이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641017" y="5186239"/>
            <a:ext cx="487702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8019" y="5186239"/>
            <a:ext cx="852929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34117" y="4475669"/>
            <a:ext cx="429182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63299" y="4475669"/>
            <a:ext cx="429182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2481" y="4475669"/>
            <a:ext cx="429182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1663" y="4475669"/>
            <a:ext cx="429182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pos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10948" y="5186239"/>
            <a:ext cx="74680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57750" y="5186239"/>
            <a:ext cx="438440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4335" y="3159006"/>
            <a:ext cx="76078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43154" y="3159006"/>
            <a:ext cx="760781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03935" y="3159006"/>
            <a:ext cx="760781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 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1534" y="1055573"/>
            <a:ext cx="354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** 압축여부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alive</a:t>
            </a:r>
            <a:r>
              <a:rPr lang="ko-KR" altLang="en-US" sz="1200" dirty="0" smtClean="0"/>
              <a:t>여부</a:t>
            </a:r>
            <a:endParaRPr lang="en-US" altLang="ko-KR" sz="1200" dirty="0" smtClean="0"/>
          </a:p>
          <a:p>
            <a:r>
              <a:rPr lang="ko-KR" altLang="en-US" sz="1200" dirty="0" smtClean="0"/>
              <a:t>머징시 </a:t>
            </a:r>
            <a:r>
              <a:rPr lang="en-US" altLang="ko-KR" sz="1200" dirty="0" smtClean="0"/>
              <a:t>1)</a:t>
            </a:r>
            <a:r>
              <a:rPr lang="ko-KR" altLang="en-US" sz="1200" dirty="0" smtClean="0"/>
              <a:t> 삭제문서 </a:t>
            </a:r>
            <a:r>
              <a:rPr lang="en-US" altLang="ko-KR" sz="1200" dirty="0" smtClean="0"/>
              <a:t>2)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overflow</a:t>
            </a:r>
            <a:r>
              <a:rPr lang="ko-KR" altLang="en-US" sz="1200" dirty="0" smtClean="0"/>
              <a:t>필드 확인하여 제거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r>
              <a:rPr lang="en-US" sz="1200" dirty="0" err="1" smtClean="0"/>
              <a:t>Pos</a:t>
            </a:r>
            <a:r>
              <a:rPr lang="ko-KR" altLang="en-US" sz="1200" dirty="0" smtClean="0"/>
              <a:t> 를 읽어가면서 머징해야한다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중간에 </a:t>
            </a:r>
            <a:r>
              <a:rPr lang="en-US" altLang="ko-KR" sz="1200" dirty="0" smtClean="0"/>
              <a:t>overflow</a:t>
            </a:r>
            <a:r>
              <a:rPr lang="ko-KR" altLang="en-US" sz="1200" dirty="0" smtClean="0"/>
              <a:t>존재시 </a:t>
            </a:r>
            <a:r>
              <a:rPr lang="en-US" altLang="ko-KR" sz="1200" dirty="0" err="1" smtClean="0"/>
              <a:t>pos</a:t>
            </a:r>
            <a:r>
              <a:rPr lang="ko-KR" altLang="en-US" sz="1200" dirty="0" smtClean="0"/>
              <a:t> 위치가 틀어져 버리기때문</a:t>
            </a:r>
            <a:r>
              <a:rPr lang="en-US" altLang="ko-KR" sz="1200" dirty="0" smtClean="0"/>
              <a:t>..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566498" y="5186238"/>
            <a:ext cx="491521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 </a:t>
            </a:r>
            <a:r>
              <a:rPr lang="en-US" sz="1000" smtClean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67731" y="5777002"/>
            <a:ext cx="492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가변필드 및 멀티 </a:t>
            </a:r>
            <a:r>
              <a:rPr lang="en-US" altLang="ko-KR" sz="1200" dirty="0" smtClean="0"/>
              <a:t>value </a:t>
            </a:r>
            <a:r>
              <a:rPr lang="ko-KR" altLang="en-US" sz="1200" dirty="0" smtClean="0"/>
              <a:t>업데이트시 </a:t>
            </a:r>
            <a:r>
              <a:rPr lang="en-US" altLang="ko-KR" sz="1200" dirty="0" smtClean="0"/>
              <a:t>overflow</a:t>
            </a:r>
            <a:r>
              <a:rPr lang="ko-KR" altLang="en-US" sz="1200" dirty="0" smtClean="0"/>
              <a:t>발생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Overflow</a:t>
            </a:r>
            <a:r>
              <a:rPr lang="ko-KR" altLang="en-US" sz="1200" dirty="0" smtClean="0"/>
              <a:t>시 </a:t>
            </a:r>
            <a:r>
              <a:rPr lang="en-US" altLang="ko-KR" sz="1200" dirty="0" err="1" smtClean="0"/>
              <a:t>pos</a:t>
            </a:r>
            <a:r>
              <a:rPr lang="ko-KR" altLang="en-US" sz="1200" dirty="0" smtClean="0"/>
              <a:t>를 신규위치로 업데이트한다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pPr marL="171450" indent="-171450">
              <a:buFont typeface="Arial" charset="0"/>
              <a:buChar char="•"/>
            </a:pPr>
            <a:r>
              <a:rPr lang="ko-KR" altLang="en-US" sz="1200" dirty="0" smtClean="0"/>
              <a:t>신규필드가 추가되면 </a:t>
            </a:r>
            <a:r>
              <a:rPr lang="en-US" altLang="ko-KR" sz="1200" dirty="0" err="1" smtClean="0"/>
              <a:t>pos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-1</a:t>
            </a:r>
            <a:r>
              <a:rPr lang="ko-KR" altLang="en-US" sz="1200" dirty="0" smtClean="0"/>
              <a:t>로 채워넣는다</a:t>
            </a:r>
            <a:r>
              <a:rPr lang="en-US" altLang="ko-KR" sz="1200" dirty="0" smtClean="0"/>
              <a:t>.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6562204" y="2925818"/>
            <a:ext cx="406715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74183" y="302711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가변 </a:t>
            </a:r>
            <a:r>
              <a:rPr lang="en-US" sz="1000" dirty="0" smtClean="0"/>
              <a:t>Field Data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79379" y="269222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6971532" y="2925556"/>
            <a:ext cx="74680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Field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183" y="3582586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고정 </a:t>
            </a:r>
            <a:r>
              <a:rPr lang="en-US" sz="1000" dirty="0" smtClean="0"/>
              <a:t>Field</a:t>
            </a:r>
            <a:r>
              <a:rPr lang="en-US" sz="1000" dirty="0"/>
              <a:t>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62204" y="3504528"/>
            <a:ext cx="74680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63596" y="4231484"/>
            <a:ext cx="414760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48464" y="4222337"/>
            <a:ext cx="77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가변 </a:t>
            </a:r>
            <a:r>
              <a:rPr lang="en-US" altLang="ko-KR" sz="1000" dirty="0" smtClean="0"/>
              <a:t>MV </a:t>
            </a:r>
            <a:r>
              <a:rPr lang="en-US" sz="1000" dirty="0" smtClean="0"/>
              <a:t>Field</a:t>
            </a:r>
            <a:r>
              <a:rPr lang="en-US" sz="1000" dirty="0"/>
              <a:t>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74199" y="4005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7475362" y="4224730"/>
            <a:ext cx="539083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51938" y="4828850"/>
            <a:ext cx="7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고정 </a:t>
            </a:r>
            <a:r>
              <a:rPr lang="en-US" altLang="ko-KR" sz="1000" dirty="0" smtClean="0"/>
              <a:t>MV </a:t>
            </a:r>
            <a:r>
              <a:rPr lang="en-US" sz="1000" dirty="0" smtClean="0"/>
              <a:t>Field</a:t>
            </a:r>
            <a:r>
              <a:rPr lang="en-US" sz="1000" dirty="0"/>
              <a:t> Data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63596" y="4810194"/>
            <a:ext cx="74680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00035" y="4811808"/>
            <a:ext cx="746801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28005" y="4224730"/>
            <a:ext cx="557619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19931" y="4231484"/>
            <a:ext cx="414760" cy="4023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15242" y="3993765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69" name="Rectangle 68"/>
          <p:cNvSpPr/>
          <p:nvPr/>
        </p:nvSpPr>
        <p:spPr>
          <a:xfrm>
            <a:off x="2132241" y="5186238"/>
            <a:ext cx="434257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20087" y="497338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443325" y="4234095"/>
            <a:ext cx="1620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** 값이 </a:t>
            </a:r>
            <a:r>
              <a:rPr lang="en-US" altLang="ko-KR" sz="1050" dirty="0" smtClean="0"/>
              <a:t>null</a:t>
            </a:r>
            <a:r>
              <a:rPr lang="ko-KR" altLang="en-US" sz="1050" dirty="0" smtClean="0"/>
              <a:t>이면 </a:t>
            </a:r>
            <a:r>
              <a:rPr lang="en-US" altLang="ko-KR" sz="1050" dirty="0" err="1" smtClean="0"/>
              <a:t>pos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-1</a:t>
            </a:r>
            <a:endParaRPr lang="en-US" sz="1050" dirty="0"/>
          </a:p>
        </p:txBody>
      </p:sp>
      <p:sp>
        <p:nvSpPr>
          <p:cNvPr id="72" name="Right Bracket 71"/>
          <p:cNvSpPr/>
          <p:nvPr/>
        </p:nvSpPr>
        <p:spPr>
          <a:xfrm rot="5400000">
            <a:off x="2986903" y="4814353"/>
            <a:ext cx="63510" cy="1770552"/>
          </a:xfrm>
          <a:prstGeom prst="rightBracket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665837" y="5699629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Field</a:t>
            </a:r>
            <a:r>
              <a:rPr lang="en-US" sz="1000" dirty="0"/>
              <a:t> </a:t>
            </a:r>
            <a:r>
              <a:rPr lang="en-US" sz="1000" dirty="0" smtClean="0"/>
              <a:t>Data</a:t>
            </a:r>
            <a:endParaRPr lang="en-US" sz="1000" dirty="0"/>
          </a:p>
        </p:txBody>
      </p:sp>
      <p:cxnSp>
        <p:nvCxnSpPr>
          <p:cNvPr id="77" name="Straight Arrow Connector 76"/>
          <p:cNvCxnSpPr>
            <a:stCxn id="28" idx="2"/>
          </p:cNvCxnSpPr>
          <p:nvPr/>
        </p:nvCxnSpPr>
        <p:spPr>
          <a:xfrm flipH="1">
            <a:off x="1641017" y="4878005"/>
            <a:ext cx="207691" cy="30823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2"/>
          </p:cNvCxnSpPr>
          <p:nvPr/>
        </p:nvCxnSpPr>
        <p:spPr>
          <a:xfrm flipH="1">
            <a:off x="2139458" y="4878005"/>
            <a:ext cx="138432" cy="33541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2"/>
          </p:cNvCxnSpPr>
          <p:nvPr/>
        </p:nvCxnSpPr>
        <p:spPr>
          <a:xfrm>
            <a:off x="2707072" y="4878005"/>
            <a:ext cx="1203875" cy="30823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1" idx="2"/>
          </p:cNvCxnSpPr>
          <p:nvPr/>
        </p:nvCxnSpPr>
        <p:spPr>
          <a:xfrm>
            <a:off x="3136254" y="4878005"/>
            <a:ext cx="1511132" cy="30823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73668" y="4225081"/>
            <a:ext cx="491521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 </a:t>
            </a:r>
            <a:r>
              <a:rPr lang="en-US" sz="1000" smtClean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19126" y="4008525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573099" y="4812904"/>
            <a:ext cx="491521" cy="4023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Value </a:t>
            </a:r>
            <a:r>
              <a:rPr lang="en-US" sz="1000" smtClean="0">
                <a:solidFill>
                  <a:schemeClr val="tx1"/>
                </a:solidFill>
              </a:rPr>
              <a:t>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18557" y="45963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VInt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254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160</Words>
  <Application>Microsoft Macintosh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Calibri</vt:lpstr>
      <vt:lpstr>Arial</vt:lpstr>
      <vt:lpstr>Office Theme</vt:lpstr>
      <vt:lpstr>패스트캣 검색엔진 색인파일구조</vt:lpstr>
      <vt:lpstr>문서저장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search engine  색인구조</dc:title>
  <dc:creator>sangwook song</dc:creator>
  <cp:lastModifiedBy>Microsoft Office User</cp:lastModifiedBy>
  <cp:revision>115</cp:revision>
  <dcterms:created xsi:type="dcterms:W3CDTF">2014-08-29T10:36:20Z</dcterms:created>
  <dcterms:modified xsi:type="dcterms:W3CDTF">2015-10-21T03:07:09Z</dcterms:modified>
</cp:coreProperties>
</file>