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fe675775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fe67577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fe675775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fe675775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fe67577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fe67577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fe675775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fe675775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fe675775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fe675775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fe675775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fe675775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fe675775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fe675775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fe675775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fe675775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fe6757638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fe6757638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fe6757638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fe6757638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fe6757638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fe6757638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fe675775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fe675775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fe6757638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fe6757638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fe67577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fe67577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fe67577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fe67577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fe67577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fe67577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fe67577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fe67577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aws.amazon.com/braket/latest/developerguide/braket-pulse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955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558: QUANTUM COMPUTING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19358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“Quantum Entanglement and Bell State Generation using Pulse-Level Operations”</a:t>
            </a:r>
            <a:endParaRPr b="1"/>
          </a:p>
        </p:txBody>
      </p:sp>
      <p:sp>
        <p:nvSpPr>
          <p:cNvPr id="87" name="Google Shape;87;p13"/>
          <p:cNvSpPr txBox="1"/>
          <p:nvPr/>
        </p:nvSpPr>
        <p:spPr>
          <a:xfrm>
            <a:off x="750475" y="2725425"/>
            <a:ext cx="78801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Anjali Menghwani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Sreeniketh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Aathreya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ctrTitle"/>
          </p:nvPr>
        </p:nvSpPr>
        <p:spPr>
          <a:xfrm>
            <a:off x="460950" y="916002"/>
            <a:ext cx="8222100" cy="14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CZ gate using waveforms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631950" y="2397725"/>
            <a:ext cx="7880100" cy="31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Need to obtain the specific CZ pulse waveform and associated frame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Phase corrections are pre-calculated and applied with shift_phase instructions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476250"/>
            <a:ext cx="77343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652675"/>
            <a:ext cx="59436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ctrTitle"/>
          </p:nvPr>
        </p:nvSpPr>
        <p:spPr>
          <a:xfrm>
            <a:off x="-58650" y="813050"/>
            <a:ext cx="9261300" cy="7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Pulse Sequences</a:t>
            </a:r>
            <a:r>
              <a:rPr lang="en" sz="3300"/>
              <a:t> using Waveforms</a:t>
            </a:r>
            <a:endParaRPr sz="3300"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475" y="1796052"/>
            <a:ext cx="7203057" cy="3178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-599075" y="1001325"/>
            <a:ext cx="9782100" cy="6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Pulse Sequences after using CZ Waveform</a:t>
            </a:r>
            <a:endParaRPr sz="3300"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13" y="1814162"/>
            <a:ext cx="8499375" cy="279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ctrTitle"/>
          </p:nvPr>
        </p:nvSpPr>
        <p:spPr>
          <a:xfrm>
            <a:off x="392475" y="821601"/>
            <a:ext cx="82221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Adding Noise to the Circuit</a:t>
            </a:r>
            <a:endParaRPr sz="3300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425" y="1485600"/>
            <a:ext cx="4419950" cy="344955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250150" y="2394750"/>
            <a:ext cx="3804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Depolarizing noise with p = 0.1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ctrTitle"/>
          </p:nvPr>
        </p:nvSpPr>
        <p:spPr>
          <a:xfrm>
            <a:off x="364150" y="333776"/>
            <a:ext cx="8222100" cy="9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QEC Stabilization of Noise</a:t>
            </a:r>
            <a:endParaRPr sz="3300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663" y="1437800"/>
            <a:ext cx="4547076" cy="35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ctrTitle"/>
          </p:nvPr>
        </p:nvSpPr>
        <p:spPr>
          <a:xfrm>
            <a:off x="398400" y="804476"/>
            <a:ext cx="8222100" cy="8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of Circuit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288" y="1651750"/>
            <a:ext cx="4397425" cy="33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460950" y="3532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750475" y="2725425"/>
            <a:ext cx="78801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398400" y="1297950"/>
            <a:ext cx="83472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[1] Amazon Braket Documentation. (2023). Pulse-level control. Retrieved from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https://docs.aws.amazon.com/braket/latest/developerguide/braket-pulses.html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[2] Gokhale, P., Javadi-Abhari, A., Earnest, N., Shi, Y., &amp; Chong, F. T. (2020). Optimized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quantum compilation for near-term algorithms with OpenPulse. arXiv preprint arXiv:2004.11205.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[3] McKay, D. C., Sheldon, S., Smolin, J. A., Chow, J. M., &amp; Gambetta, J. M. (2019). Three-qubit randomized benchmarking. Physical Review Letters, 122(20), 200502.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[4] Shi, Y., Gokhale, P., Murali, P., Baker, J., Ding, Y., Brown, K. R., &amp; Chong, F. T. (2019).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Optimized compilation of aggregated instructions for realistic quantum computers. In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Proceedings of the 24th ACM International Conference on Architectural Support for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Programming Languages and Operating Systems (pp. 1031-1044).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[5] Cross, A. W., Bishop, L. S., Sheldon, S., Nation, P. D., &amp; Gambetta, J. M. (2019). Validating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quantum computers using randomized model circuits. Physical Review A, 100(3), 032328.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60950" y="6889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50475" y="2725425"/>
            <a:ext cx="78801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98400" y="1876200"/>
            <a:ext cx="8347200" cy="25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project centers on the use of precise, time-dependent control methods (pulse-level operations) in quantum mechanics to create and manipulate Bell states.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Bell states are crucial for quantum entanglement, where pairs of qubits are linked such that the state of one instantly influences the other, regardless of distance.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advanced technique enhances the precision and efficacy of entanglement, pivotal for quantum computing and information processing applications.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460950" y="6889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631950" y="1807075"/>
            <a:ext cx="78801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project explores the use of pulse-level control, which allows for fine-grained manipulation of quantum states, over traditional gate-based methods on Amazon Braket.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460950" y="967076"/>
            <a:ext cx="8222100" cy="7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AIM TO ACHIEVE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48450" y="1737300"/>
            <a:ext cx="8447100" cy="30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define and apply custom pulses to qubits and create a Bell pair using Amazon Braket's pulse-level control features.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Understand if pulse-level control can enable the implementation of quantum operations that are challenging or infeasible with standard gates.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Understand how pulse-level control compare to gate-based approaches in terms of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performance, fidelity, and resource efficiency.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Understand the limitations and challenges associated with pulse-level control on Amazon Braket.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Investigate how noise affects the fidelity of the prepared Bell pair by artificially introducing noise in the pulses.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Optimize the pulse parameters (duration, amplitude, shape) to maximize the fidelity of the prepared Bell pair. This included multiple iterations and experiments.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421450" y="997352"/>
            <a:ext cx="8222100" cy="14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CEC"/>
                </a:solidFill>
              </a:rPr>
              <a:t>Amazon Braket and Pulse-Level Control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631950" y="2571750"/>
            <a:ext cx="78801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i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Amazon Braket</a:t>
            </a: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A fully managed quantum computing service that supports both high-level gate constructions and low-level pulse-level manipulations.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i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Pulse-Level Control</a:t>
            </a: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Enables the definition and application of custom electromagnetic pulses to qubits, allowing for tailored quantum operations and system optimizations.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460950" y="2"/>
            <a:ext cx="8222100" cy="14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 State Circuit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631950" y="1590475"/>
            <a:ext cx="7880100" cy="31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Bell states are highly entangled two-qubit states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Canonical circuit: Hadamard on qubit 1, then CNOT from qubit 1 to qubit 2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creates the Bell state (|00&gt; + |11&gt;)/sqrt(2)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But Aspen M-3 doesn't directly implement Hadamard and CNOT gates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460950" y="-341323"/>
            <a:ext cx="8222100" cy="14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 State Circuit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45300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460950" y="718876"/>
            <a:ext cx="8222100" cy="8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CEC"/>
                </a:solidFill>
              </a:rPr>
              <a:t>Decomposing Gates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631963" y="1537575"/>
            <a:ext cx="78801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Hadamard can be decomposed into RX and RZ rotations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CNOT can be replaced by Hadamard - CZ - Hadamard sandwich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CZ is a native gate on Aspen M-3, implemented with optimized microwave pulses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537" y="2902875"/>
            <a:ext cx="3220925" cy="21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75" y="1165950"/>
            <a:ext cx="46958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2457825"/>
            <a:ext cx="59436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