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2" Type="http://schemas.openxmlformats.org/officeDocument/2006/relationships/font" Target="fonts/ProximaNova-boldItalic.fntdata"/><Relationship Id="rId9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Población mayor de 65 años que viven solos en terrassa: 6729 viviendas de 1 a 3 personas y de ellos 3741 viviendas de 1 sola persona de +65 años.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Estudiantes de UPC de fuera de Terrassa: 2061.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Precio medio del alquiler en Terrassa: 693€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Never alone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Hack Health Terrassa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Problema: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2307950" y="915550"/>
            <a:ext cx="6410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>
                <a:solidFill>
                  <a:srgbClr val="000000"/>
                </a:solidFill>
              </a:rPr>
              <a:t>3741 personas de +65 años viven solas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>
                <a:solidFill>
                  <a:srgbClr val="000000"/>
                </a:solidFill>
              </a:rPr>
              <a:t>2061 estudiantes de UPC vienen de fuera de Terrassa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137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Propuesta de valor: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7105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Ofrecer a la población mayor acoger a un estudiante para estar acompañada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Ofrecer a los estudiantes alquileres de 0-200€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146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Beneficios (win/win):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719350"/>
            <a:ext cx="8520600" cy="423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 anciana: </a:t>
            </a: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Mejora su calidad de vida. </a:t>
            </a: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Esperanza de vida.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reduce riesgo de deterioro cognitivo y demencia.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Estudiante: </a:t>
            </a: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Ahorro en el alquiler.</a:t>
            </a: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Piso cerca de la universidad. </a:t>
            </a: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Conocimientos de una persona autóctona de Terrassa.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Salud:</a:t>
            </a: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Reducción de los procesos asistenciales.</a:t>
            </a: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Menor carga de trabajo en CAP’s y Hospitales.</a:t>
            </a:r>
          </a:p>
        </p:txBody>
      </p:sp>
      <p:pic>
        <p:nvPicPr>
          <p:cNvPr descr="win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662" y="0"/>
            <a:ext cx="298132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