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94608-EC80-44E5-8F52-D65EED701D82}" v="6" dt="2021-03-25T08:25:15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72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B79EE-C7A1-42B8-AFC8-13F99420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AF8302-B229-4AC3-A3EE-7E1018976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1D9A8-D039-4EA1-B0D3-83E7D4EB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A86D-545F-42BC-81AF-57758BA7BCD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F5EE9-2455-4201-82C7-FBAA05A2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F4411-9E80-44E8-A6B7-F31FD61E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C8B3-6020-482B-8244-1C501EDB6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46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65BCE-4583-4F06-879B-44645246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26BF80-038B-427C-A795-032D0F6DE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F507E-B2DC-4477-A752-549FD107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A86D-545F-42BC-81AF-57758BA7BCD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241D0-0804-4803-A849-53F01211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08699-5CAC-4FE4-B8C7-C17BB740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C8B3-6020-482B-8244-1C501EDB6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4DA60-F878-40E8-98B8-D8620BF27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3F7A8-AC60-4AD3-9F07-B834BBD2E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70A86-7062-4DE9-9A7F-0533FBC0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A86D-545F-42BC-81AF-57758BA7BCD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818E9-E3AA-4F8C-9F59-9983F397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EA6B4-354F-4609-B138-711D0A01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C8B3-6020-482B-8244-1C501EDB6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16B79-781B-439B-9BF5-59475EEC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CC96D-3E62-4B25-9BB4-EBCCAA86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F93B9-DA5E-41AF-AD6E-4FAC58C3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A86D-545F-42BC-81AF-57758BA7BCD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F9391-66EA-429A-98C7-E3E2D488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89A93-B1D8-412D-B641-0A861005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C8B3-6020-482B-8244-1C501EDB6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0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ECFB0-5E1D-404D-9593-6B36FC68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A09AEA-C455-4E48-99F0-199A9CEC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E1FB9-ABD3-4064-8E2F-7AF2C695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A86D-545F-42BC-81AF-57758BA7BCD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D6A09-D888-4976-A785-A72469CF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924B0-1BD6-49FD-AD76-985C89A5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C8B3-6020-482B-8244-1C501EDB6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5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567CD-602F-4AFC-8157-9677A142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A7CA9-79B0-4D15-8BBF-0FCD34D1C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B1E063-B4C0-47E7-83B0-4AF3DD76F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1F890-44F9-4D2D-9087-B4FC8321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A86D-545F-42BC-81AF-57758BA7BCD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416AB-C654-4E1E-8E7A-4F033D30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852CC-30ED-41D0-AAEA-03D79162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C8B3-6020-482B-8244-1C501EDB6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43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E6170-B530-4347-85E3-D8538F05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D79F8-DBFB-4D5E-85BA-D1796150E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451A73-D998-4AB4-BC54-CCF89C367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178AE4-D939-43A9-884F-D4BC46CFB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E7A640-5F3A-4F5C-9D17-B4E31C33C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F46C37-CF25-4B74-85BA-FF0D71A6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A86D-545F-42BC-81AF-57758BA7BCD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E7C9C6-2899-4843-BE0B-43E7B86A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A48D85-4ADB-42C5-89CE-7E6EAB78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C8B3-6020-482B-8244-1C501EDB6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2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716A0-52A8-4991-BB54-01DEED1F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9BADF1-D2FD-41E8-B59F-C43523A5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A86D-545F-42BC-81AF-57758BA7BCD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A8276-B277-4CE0-B3A1-3FE6C91E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733E5-5FD0-49AD-B6B3-207C95DC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C8B3-6020-482B-8244-1C501EDB6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2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00BF48-DE25-45B2-B779-32FC465F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A86D-545F-42BC-81AF-57758BA7BCD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FC23CF-EF4A-4146-B230-1031B692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C3BCE-6618-4C58-9C92-4F144F78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C8B3-6020-482B-8244-1C501EDB6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0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D536-C6AF-4816-9724-BBFB804E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9EB11-15FB-4232-86CE-3D6130217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5C043-8576-4D59-ABFB-88726DEBD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117F3D-3A69-4BCE-B4CD-D0F2C674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A86D-545F-42BC-81AF-57758BA7BCD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AF7DE7-3A39-4053-8941-9612728D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41FBC-47C1-49DA-B85F-C75BAED8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C8B3-6020-482B-8244-1C501EDB6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7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1C0A2-E1FE-4BFA-B986-1FB35E5F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218EC8-3EDE-4BAC-A1F1-56E39CC94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8B6520-6B2D-47C7-9DDB-B97647E85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DCC17-93D6-4A1C-8BEE-2D3B4B10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A86D-545F-42BC-81AF-57758BA7BCD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93B25-D514-4F46-BD20-EEF9DF51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E6180-A8D5-4B2F-AF0A-5718D01B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C8B3-6020-482B-8244-1C501EDB6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3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73E689-0559-4269-A09D-CA784590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5B277-32D0-4EF8-9392-F33CDB8D6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86C51-5E2C-49CB-A94D-9B73367FB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EA86D-545F-42BC-81AF-57758BA7BCD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BAAA6-E626-4D21-A68E-1C098AC50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A7A0A-2CA3-45E0-A606-50F30ECD1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8C8B3-6020-482B-8244-1C501EDB6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4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91433C-0E27-4648-92CE-D90E5A9DA685}"/>
              </a:ext>
            </a:extLst>
          </p:cNvPr>
          <p:cNvSpPr/>
          <p:nvPr/>
        </p:nvSpPr>
        <p:spPr>
          <a:xfrm>
            <a:off x="611193" y="673927"/>
            <a:ext cx="446083" cy="701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155020-5B07-471A-9D46-D6F59DE2A13C}"/>
              </a:ext>
            </a:extLst>
          </p:cNvPr>
          <p:cNvSpPr/>
          <p:nvPr/>
        </p:nvSpPr>
        <p:spPr>
          <a:xfrm>
            <a:off x="611191" y="1626454"/>
            <a:ext cx="446083" cy="701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49656B-3A40-4B3C-81AA-2EB319947FBB}"/>
              </a:ext>
            </a:extLst>
          </p:cNvPr>
          <p:cNvSpPr/>
          <p:nvPr/>
        </p:nvSpPr>
        <p:spPr>
          <a:xfrm>
            <a:off x="611191" y="2566353"/>
            <a:ext cx="446083" cy="701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03AFA7-3EF8-4729-B989-00B10E85CB62}"/>
              </a:ext>
            </a:extLst>
          </p:cNvPr>
          <p:cNvSpPr/>
          <p:nvPr/>
        </p:nvSpPr>
        <p:spPr>
          <a:xfrm>
            <a:off x="611191" y="4811906"/>
            <a:ext cx="446083" cy="701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1E54323-3D91-448A-B05E-56B412CBF07A}"/>
              </a:ext>
            </a:extLst>
          </p:cNvPr>
          <p:cNvSpPr/>
          <p:nvPr/>
        </p:nvSpPr>
        <p:spPr>
          <a:xfrm>
            <a:off x="1524000" y="1801266"/>
            <a:ext cx="605790" cy="526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782FBB2-6710-411D-8699-CE33203CF6B3}"/>
              </a:ext>
            </a:extLst>
          </p:cNvPr>
          <p:cNvSpPr/>
          <p:nvPr/>
        </p:nvSpPr>
        <p:spPr>
          <a:xfrm>
            <a:off x="2659826" y="1801266"/>
            <a:ext cx="605790" cy="526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0B4F303-FB2A-4443-A46B-C5CA184D3201}"/>
              </a:ext>
            </a:extLst>
          </p:cNvPr>
          <p:cNvSpPr/>
          <p:nvPr/>
        </p:nvSpPr>
        <p:spPr>
          <a:xfrm>
            <a:off x="1524000" y="2469653"/>
            <a:ext cx="605790" cy="526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3CB7031-9D92-4172-959D-0EA00FE37265}"/>
              </a:ext>
            </a:extLst>
          </p:cNvPr>
          <p:cNvSpPr/>
          <p:nvPr/>
        </p:nvSpPr>
        <p:spPr>
          <a:xfrm>
            <a:off x="2659826" y="2460800"/>
            <a:ext cx="605790" cy="526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15C412-59B0-4144-A8FA-B1C0156A9EE7}"/>
              </a:ext>
            </a:extLst>
          </p:cNvPr>
          <p:cNvSpPr/>
          <p:nvPr/>
        </p:nvSpPr>
        <p:spPr>
          <a:xfrm>
            <a:off x="1524000" y="3493372"/>
            <a:ext cx="605790" cy="526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5A1D061-8CBA-485B-BE99-B9D9E96B0BF9}"/>
              </a:ext>
            </a:extLst>
          </p:cNvPr>
          <p:cNvSpPr/>
          <p:nvPr/>
        </p:nvSpPr>
        <p:spPr>
          <a:xfrm>
            <a:off x="1524000" y="4715206"/>
            <a:ext cx="605790" cy="526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F82F28F-E0BC-4700-9C2E-39B37F323ECF}"/>
              </a:ext>
            </a:extLst>
          </p:cNvPr>
          <p:cNvSpPr/>
          <p:nvPr/>
        </p:nvSpPr>
        <p:spPr>
          <a:xfrm>
            <a:off x="1438275" y="757627"/>
            <a:ext cx="158115" cy="222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BD8F223-A7E8-4D49-9E69-69371D37FA05}"/>
              </a:ext>
            </a:extLst>
          </p:cNvPr>
          <p:cNvSpPr/>
          <p:nvPr/>
        </p:nvSpPr>
        <p:spPr>
          <a:xfrm>
            <a:off x="1440784" y="1046703"/>
            <a:ext cx="158115" cy="222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4F2CFBC-D672-4837-A17C-C391D9E12E3C}"/>
              </a:ext>
            </a:extLst>
          </p:cNvPr>
          <p:cNvSpPr/>
          <p:nvPr/>
        </p:nvSpPr>
        <p:spPr>
          <a:xfrm>
            <a:off x="2129790" y="673927"/>
            <a:ext cx="1192530" cy="47672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0F7A3130-FD50-497D-8A32-AB4538B30416}"/>
              </a:ext>
            </a:extLst>
          </p:cNvPr>
          <p:cNvSpPr/>
          <p:nvPr/>
        </p:nvSpPr>
        <p:spPr>
          <a:xfrm>
            <a:off x="611192" y="3590072"/>
            <a:ext cx="684208" cy="9362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F5B043D2-F386-49F9-9C21-15FAEF0AC518}"/>
              </a:ext>
            </a:extLst>
          </p:cNvPr>
          <p:cNvSpPr/>
          <p:nvPr/>
        </p:nvSpPr>
        <p:spPr>
          <a:xfrm>
            <a:off x="1295400" y="673927"/>
            <a:ext cx="441960" cy="6779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115923DC-18DD-43E1-BFC4-2A8C20F05813}"/>
              </a:ext>
            </a:extLst>
          </p:cNvPr>
          <p:cNvSpPr/>
          <p:nvPr/>
        </p:nvSpPr>
        <p:spPr>
          <a:xfrm>
            <a:off x="3528060" y="3776995"/>
            <a:ext cx="8052748" cy="4866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F25645B3-D9F9-4F54-AA59-C85585FFF5C1}"/>
              </a:ext>
            </a:extLst>
          </p:cNvPr>
          <p:cNvSpPr/>
          <p:nvPr/>
        </p:nvSpPr>
        <p:spPr>
          <a:xfrm>
            <a:off x="3528060" y="4203715"/>
            <a:ext cx="8052748" cy="4866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D9378CCA-6F3F-40C4-AE61-8DB07B6F8488}"/>
              </a:ext>
            </a:extLst>
          </p:cNvPr>
          <p:cNvSpPr/>
          <p:nvPr/>
        </p:nvSpPr>
        <p:spPr>
          <a:xfrm>
            <a:off x="3528060" y="4630435"/>
            <a:ext cx="8052748" cy="4866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00365254-E2F8-4AB2-8B03-233E23E238EE}"/>
              </a:ext>
            </a:extLst>
          </p:cNvPr>
          <p:cNvSpPr/>
          <p:nvPr/>
        </p:nvSpPr>
        <p:spPr>
          <a:xfrm>
            <a:off x="3528060" y="5057155"/>
            <a:ext cx="8052748" cy="4866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8E3B9FCB-FCA4-4374-A072-4EA16BAB7EEB}"/>
              </a:ext>
            </a:extLst>
          </p:cNvPr>
          <p:cNvSpPr/>
          <p:nvPr/>
        </p:nvSpPr>
        <p:spPr>
          <a:xfrm>
            <a:off x="3528060" y="5483875"/>
            <a:ext cx="8052748" cy="4866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93EB6B8B-A0F0-4950-8905-653A8A460A73}"/>
              </a:ext>
            </a:extLst>
          </p:cNvPr>
          <p:cNvSpPr/>
          <p:nvPr/>
        </p:nvSpPr>
        <p:spPr>
          <a:xfrm>
            <a:off x="3528060" y="5910595"/>
            <a:ext cx="8052748" cy="4866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사각형: 빗면 26">
            <a:extLst>
              <a:ext uri="{FF2B5EF4-FFF2-40B4-BE49-F238E27FC236}">
                <a16:creationId xmlns:a16="http://schemas.microsoft.com/office/drawing/2014/main" id="{63EA03B1-A50D-4E52-B2BE-F0EBCA89EDE3}"/>
              </a:ext>
            </a:extLst>
          </p:cNvPr>
          <p:cNvSpPr/>
          <p:nvPr/>
        </p:nvSpPr>
        <p:spPr>
          <a:xfrm>
            <a:off x="4011326" y="719467"/>
            <a:ext cx="841828" cy="618049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빗면 27">
            <a:extLst>
              <a:ext uri="{FF2B5EF4-FFF2-40B4-BE49-F238E27FC236}">
                <a16:creationId xmlns:a16="http://schemas.microsoft.com/office/drawing/2014/main" id="{2D2D828C-6A14-45CE-BC0A-5F3243BB2954}"/>
              </a:ext>
            </a:extLst>
          </p:cNvPr>
          <p:cNvSpPr/>
          <p:nvPr/>
        </p:nvSpPr>
        <p:spPr>
          <a:xfrm>
            <a:off x="4011326" y="1437432"/>
            <a:ext cx="841828" cy="618049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빗면 28">
            <a:extLst>
              <a:ext uri="{FF2B5EF4-FFF2-40B4-BE49-F238E27FC236}">
                <a16:creationId xmlns:a16="http://schemas.microsoft.com/office/drawing/2014/main" id="{FC63B68A-497D-4CF6-97B8-3611E9E853DA}"/>
              </a:ext>
            </a:extLst>
          </p:cNvPr>
          <p:cNvSpPr/>
          <p:nvPr/>
        </p:nvSpPr>
        <p:spPr>
          <a:xfrm>
            <a:off x="4011326" y="2156377"/>
            <a:ext cx="841828" cy="618049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빗면 29">
            <a:extLst>
              <a:ext uri="{FF2B5EF4-FFF2-40B4-BE49-F238E27FC236}">
                <a16:creationId xmlns:a16="http://schemas.microsoft.com/office/drawing/2014/main" id="{77EA7D6E-EFF6-472A-8885-B9B6C32C2BAD}"/>
              </a:ext>
            </a:extLst>
          </p:cNvPr>
          <p:cNvSpPr/>
          <p:nvPr/>
        </p:nvSpPr>
        <p:spPr>
          <a:xfrm>
            <a:off x="4011326" y="2875322"/>
            <a:ext cx="841828" cy="618049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빗면 30">
            <a:extLst>
              <a:ext uri="{FF2B5EF4-FFF2-40B4-BE49-F238E27FC236}">
                <a16:creationId xmlns:a16="http://schemas.microsoft.com/office/drawing/2014/main" id="{66F74596-6C63-4F6A-9CD2-9BDC8AD76514}"/>
              </a:ext>
            </a:extLst>
          </p:cNvPr>
          <p:cNvSpPr/>
          <p:nvPr/>
        </p:nvSpPr>
        <p:spPr>
          <a:xfrm>
            <a:off x="6118339" y="2878516"/>
            <a:ext cx="841828" cy="618049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빗면 31">
            <a:extLst>
              <a:ext uri="{FF2B5EF4-FFF2-40B4-BE49-F238E27FC236}">
                <a16:creationId xmlns:a16="http://schemas.microsoft.com/office/drawing/2014/main" id="{F841FFB3-5321-4F4A-A318-51974CAA4FC1}"/>
              </a:ext>
            </a:extLst>
          </p:cNvPr>
          <p:cNvSpPr/>
          <p:nvPr/>
        </p:nvSpPr>
        <p:spPr>
          <a:xfrm>
            <a:off x="6118339" y="2156377"/>
            <a:ext cx="841828" cy="618049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빗면 32">
            <a:extLst>
              <a:ext uri="{FF2B5EF4-FFF2-40B4-BE49-F238E27FC236}">
                <a16:creationId xmlns:a16="http://schemas.microsoft.com/office/drawing/2014/main" id="{4C2EA205-E7DB-4070-96CE-0355010DCA44}"/>
              </a:ext>
            </a:extLst>
          </p:cNvPr>
          <p:cNvSpPr/>
          <p:nvPr/>
        </p:nvSpPr>
        <p:spPr>
          <a:xfrm>
            <a:off x="6118339" y="1441606"/>
            <a:ext cx="841828" cy="618049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빗면 33">
            <a:extLst>
              <a:ext uri="{FF2B5EF4-FFF2-40B4-BE49-F238E27FC236}">
                <a16:creationId xmlns:a16="http://schemas.microsoft.com/office/drawing/2014/main" id="{7697C94C-CD1A-4C56-9767-01DE977206C3}"/>
              </a:ext>
            </a:extLst>
          </p:cNvPr>
          <p:cNvSpPr/>
          <p:nvPr/>
        </p:nvSpPr>
        <p:spPr>
          <a:xfrm>
            <a:off x="6118339" y="719467"/>
            <a:ext cx="841828" cy="618049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빗면 34">
            <a:extLst>
              <a:ext uri="{FF2B5EF4-FFF2-40B4-BE49-F238E27FC236}">
                <a16:creationId xmlns:a16="http://schemas.microsoft.com/office/drawing/2014/main" id="{A746DFF7-DD77-46D3-A299-06B48F757BE4}"/>
              </a:ext>
            </a:extLst>
          </p:cNvPr>
          <p:cNvSpPr/>
          <p:nvPr/>
        </p:nvSpPr>
        <p:spPr>
          <a:xfrm>
            <a:off x="10332811" y="2879008"/>
            <a:ext cx="841828" cy="618049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빗면 35">
            <a:extLst>
              <a:ext uri="{FF2B5EF4-FFF2-40B4-BE49-F238E27FC236}">
                <a16:creationId xmlns:a16="http://schemas.microsoft.com/office/drawing/2014/main" id="{E27534B5-A7C2-4A5B-821A-C8EA184FFD46}"/>
              </a:ext>
            </a:extLst>
          </p:cNvPr>
          <p:cNvSpPr/>
          <p:nvPr/>
        </p:nvSpPr>
        <p:spPr>
          <a:xfrm>
            <a:off x="10332811" y="2156869"/>
            <a:ext cx="841828" cy="618049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빗면 36">
            <a:extLst>
              <a:ext uri="{FF2B5EF4-FFF2-40B4-BE49-F238E27FC236}">
                <a16:creationId xmlns:a16="http://schemas.microsoft.com/office/drawing/2014/main" id="{D5F8A864-7DA3-4D40-8945-9505B7416D8F}"/>
              </a:ext>
            </a:extLst>
          </p:cNvPr>
          <p:cNvSpPr/>
          <p:nvPr/>
        </p:nvSpPr>
        <p:spPr>
          <a:xfrm>
            <a:off x="10332811" y="1442098"/>
            <a:ext cx="841828" cy="618049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빗면 37">
            <a:extLst>
              <a:ext uri="{FF2B5EF4-FFF2-40B4-BE49-F238E27FC236}">
                <a16:creationId xmlns:a16="http://schemas.microsoft.com/office/drawing/2014/main" id="{57DE9FEB-EDB7-4088-8141-53469B3B9591}"/>
              </a:ext>
            </a:extLst>
          </p:cNvPr>
          <p:cNvSpPr/>
          <p:nvPr/>
        </p:nvSpPr>
        <p:spPr>
          <a:xfrm>
            <a:off x="10332811" y="719959"/>
            <a:ext cx="841828" cy="618049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빗면 38">
            <a:extLst>
              <a:ext uri="{FF2B5EF4-FFF2-40B4-BE49-F238E27FC236}">
                <a16:creationId xmlns:a16="http://schemas.microsoft.com/office/drawing/2014/main" id="{69C0C9FA-AC97-4D4C-A94D-6B11A58BB5AA}"/>
              </a:ext>
            </a:extLst>
          </p:cNvPr>
          <p:cNvSpPr/>
          <p:nvPr/>
        </p:nvSpPr>
        <p:spPr>
          <a:xfrm>
            <a:off x="8375932" y="2879008"/>
            <a:ext cx="841828" cy="618049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빗면 39">
            <a:extLst>
              <a:ext uri="{FF2B5EF4-FFF2-40B4-BE49-F238E27FC236}">
                <a16:creationId xmlns:a16="http://schemas.microsoft.com/office/drawing/2014/main" id="{D0A89D3D-08DA-4878-9226-A3F9852B17DC}"/>
              </a:ext>
            </a:extLst>
          </p:cNvPr>
          <p:cNvSpPr/>
          <p:nvPr/>
        </p:nvSpPr>
        <p:spPr>
          <a:xfrm>
            <a:off x="8375932" y="2156869"/>
            <a:ext cx="841828" cy="618049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빗면 40">
            <a:extLst>
              <a:ext uri="{FF2B5EF4-FFF2-40B4-BE49-F238E27FC236}">
                <a16:creationId xmlns:a16="http://schemas.microsoft.com/office/drawing/2014/main" id="{2DBC288B-FF27-4F0A-A80E-536EF493155A}"/>
              </a:ext>
            </a:extLst>
          </p:cNvPr>
          <p:cNvSpPr/>
          <p:nvPr/>
        </p:nvSpPr>
        <p:spPr>
          <a:xfrm>
            <a:off x="8375932" y="1442098"/>
            <a:ext cx="841828" cy="618049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빗면 41">
            <a:extLst>
              <a:ext uri="{FF2B5EF4-FFF2-40B4-BE49-F238E27FC236}">
                <a16:creationId xmlns:a16="http://schemas.microsoft.com/office/drawing/2014/main" id="{F848EF57-3ADD-4CA1-AF30-15C02F0D1670}"/>
              </a:ext>
            </a:extLst>
          </p:cNvPr>
          <p:cNvSpPr/>
          <p:nvPr/>
        </p:nvSpPr>
        <p:spPr>
          <a:xfrm>
            <a:off x="8375932" y="719959"/>
            <a:ext cx="841828" cy="618049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잘린 위쪽 모서리 42">
            <a:extLst>
              <a:ext uri="{FF2B5EF4-FFF2-40B4-BE49-F238E27FC236}">
                <a16:creationId xmlns:a16="http://schemas.microsoft.com/office/drawing/2014/main" id="{E12F8A83-A10C-479F-A1BC-5B96460FCED5}"/>
              </a:ext>
            </a:extLst>
          </p:cNvPr>
          <p:cNvSpPr/>
          <p:nvPr/>
        </p:nvSpPr>
        <p:spPr>
          <a:xfrm>
            <a:off x="2454586" y="1295712"/>
            <a:ext cx="841828" cy="404451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24663D-2DD0-4662-8D06-BEE8F56EDA31}"/>
              </a:ext>
            </a:extLst>
          </p:cNvPr>
          <p:cNvSpPr txBox="1"/>
          <p:nvPr/>
        </p:nvSpPr>
        <p:spPr>
          <a:xfrm>
            <a:off x="7231915" y="3833368"/>
            <a:ext cx="352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80BFD4-1945-4712-9F8C-CDED1718D560}"/>
              </a:ext>
            </a:extLst>
          </p:cNvPr>
          <p:cNvSpPr txBox="1"/>
          <p:nvPr/>
        </p:nvSpPr>
        <p:spPr>
          <a:xfrm>
            <a:off x="7231915" y="4272744"/>
            <a:ext cx="352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382C49-20A3-43A9-BD64-87C66880C5BF}"/>
              </a:ext>
            </a:extLst>
          </p:cNvPr>
          <p:cNvSpPr txBox="1"/>
          <p:nvPr/>
        </p:nvSpPr>
        <p:spPr>
          <a:xfrm>
            <a:off x="7231915" y="4699464"/>
            <a:ext cx="352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C3852B-072D-4236-B5EE-C710E933B59F}"/>
              </a:ext>
            </a:extLst>
          </p:cNvPr>
          <p:cNvSpPr txBox="1"/>
          <p:nvPr/>
        </p:nvSpPr>
        <p:spPr>
          <a:xfrm>
            <a:off x="7231915" y="5126184"/>
            <a:ext cx="352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F0EF9A-DFA7-47E3-9D7C-7339C520F19F}"/>
              </a:ext>
            </a:extLst>
          </p:cNvPr>
          <p:cNvSpPr txBox="1"/>
          <p:nvPr/>
        </p:nvSpPr>
        <p:spPr>
          <a:xfrm>
            <a:off x="7231915" y="5532705"/>
            <a:ext cx="352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B1B1E3-191B-4124-B5E9-D1EEBDE1FB34}"/>
              </a:ext>
            </a:extLst>
          </p:cNvPr>
          <p:cNvSpPr txBox="1"/>
          <p:nvPr/>
        </p:nvSpPr>
        <p:spPr>
          <a:xfrm>
            <a:off x="7231915" y="5960591"/>
            <a:ext cx="352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LED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7CABB4-BAE5-477C-BF6F-6572EE56AA49}"/>
              </a:ext>
            </a:extLst>
          </p:cNvPr>
          <p:cNvSpPr txBox="1"/>
          <p:nvPr/>
        </p:nvSpPr>
        <p:spPr>
          <a:xfrm>
            <a:off x="4171950" y="841422"/>
            <a:ext cx="5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SIC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7B0082-F050-48CA-AE48-E8E66303F3CF}"/>
              </a:ext>
            </a:extLst>
          </p:cNvPr>
          <p:cNvSpPr txBox="1"/>
          <p:nvPr/>
        </p:nvSpPr>
        <p:spPr>
          <a:xfrm>
            <a:off x="4171950" y="1565240"/>
            <a:ext cx="5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SIC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28FBB6-325D-4012-BC3B-14425357DBB2}"/>
              </a:ext>
            </a:extLst>
          </p:cNvPr>
          <p:cNvSpPr txBox="1"/>
          <p:nvPr/>
        </p:nvSpPr>
        <p:spPr>
          <a:xfrm>
            <a:off x="4171950" y="2263936"/>
            <a:ext cx="5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SIC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1A5451-AA18-497B-A9AA-A4D49874441F}"/>
              </a:ext>
            </a:extLst>
          </p:cNvPr>
          <p:cNvSpPr txBox="1"/>
          <p:nvPr/>
        </p:nvSpPr>
        <p:spPr>
          <a:xfrm>
            <a:off x="4171950" y="2978405"/>
            <a:ext cx="5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SIC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6EF8AA-C652-4213-8CBD-2EC4C7033551}"/>
              </a:ext>
            </a:extLst>
          </p:cNvPr>
          <p:cNvSpPr txBox="1"/>
          <p:nvPr/>
        </p:nvSpPr>
        <p:spPr>
          <a:xfrm>
            <a:off x="6282978" y="2978405"/>
            <a:ext cx="5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SIC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1743F8-1946-4193-A44D-2A19DF6D2A44}"/>
              </a:ext>
            </a:extLst>
          </p:cNvPr>
          <p:cNvSpPr txBox="1"/>
          <p:nvPr/>
        </p:nvSpPr>
        <p:spPr>
          <a:xfrm>
            <a:off x="6282978" y="2282595"/>
            <a:ext cx="5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SIC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9C7487-BCCC-44FA-A7A9-98D14CCB200D}"/>
              </a:ext>
            </a:extLst>
          </p:cNvPr>
          <p:cNvSpPr txBox="1"/>
          <p:nvPr/>
        </p:nvSpPr>
        <p:spPr>
          <a:xfrm>
            <a:off x="6282978" y="1547128"/>
            <a:ext cx="5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SIC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E85A1B-DE77-4994-B38E-2EEFE2780A69}"/>
              </a:ext>
            </a:extLst>
          </p:cNvPr>
          <p:cNvSpPr txBox="1"/>
          <p:nvPr/>
        </p:nvSpPr>
        <p:spPr>
          <a:xfrm>
            <a:off x="6282978" y="841422"/>
            <a:ext cx="5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SIC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E87EEE-434E-4EA5-956C-28CBA338A80E}"/>
              </a:ext>
            </a:extLst>
          </p:cNvPr>
          <p:cNvSpPr txBox="1"/>
          <p:nvPr/>
        </p:nvSpPr>
        <p:spPr>
          <a:xfrm>
            <a:off x="8531534" y="832371"/>
            <a:ext cx="5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SIC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781F5F-6D8C-473F-815A-3EF95A2C39BB}"/>
              </a:ext>
            </a:extLst>
          </p:cNvPr>
          <p:cNvSpPr txBox="1"/>
          <p:nvPr/>
        </p:nvSpPr>
        <p:spPr>
          <a:xfrm>
            <a:off x="8531534" y="1565240"/>
            <a:ext cx="5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SIC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ABFBE6-ABC0-425B-8487-8FCEFB45D279}"/>
              </a:ext>
            </a:extLst>
          </p:cNvPr>
          <p:cNvSpPr txBox="1"/>
          <p:nvPr/>
        </p:nvSpPr>
        <p:spPr>
          <a:xfrm>
            <a:off x="8531534" y="2272965"/>
            <a:ext cx="5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SIC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CCC2E3-7973-4F6C-A25F-AD89C2B8DC47}"/>
              </a:ext>
            </a:extLst>
          </p:cNvPr>
          <p:cNvSpPr txBox="1"/>
          <p:nvPr/>
        </p:nvSpPr>
        <p:spPr>
          <a:xfrm>
            <a:off x="8535417" y="2996590"/>
            <a:ext cx="5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SIC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ED8AB5-8DEA-4287-9D15-005EBFC64698}"/>
              </a:ext>
            </a:extLst>
          </p:cNvPr>
          <p:cNvSpPr txBox="1"/>
          <p:nvPr/>
        </p:nvSpPr>
        <p:spPr>
          <a:xfrm>
            <a:off x="10507463" y="2996999"/>
            <a:ext cx="5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SIC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729B2-2798-4E58-AA94-2E57BA1A3381}"/>
              </a:ext>
            </a:extLst>
          </p:cNvPr>
          <p:cNvSpPr txBox="1"/>
          <p:nvPr/>
        </p:nvSpPr>
        <p:spPr>
          <a:xfrm>
            <a:off x="10496550" y="2282595"/>
            <a:ext cx="5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SIC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E51C8-C676-41E7-8192-18D4C9699354}"/>
              </a:ext>
            </a:extLst>
          </p:cNvPr>
          <p:cNvSpPr txBox="1"/>
          <p:nvPr/>
        </p:nvSpPr>
        <p:spPr>
          <a:xfrm>
            <a:off x="10507463" y="1561790"/>
            <a:ext cx="5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SIC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5850A7-B579-4EF0-A4E5-312FFAF5962D}"/>
              </a:ext>
            </a:extLst>
          </p:cNvPr>
          <p:cNvSpPr txBox="1"/>
          <p:nvPr/>
        </p:nvSpPr>
        <p:spPr>
          <a:xfrm>
            <a:off x="10507463" y="848523"/>
            <a:ext cx="53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SIC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B6FA29-1E23-4F89-BDC3-3239A8F1EBEB}"/>
              </a:ext>
            </a:extLst>
          </p:cNvPr>
          <p:cNvSpPr txBox="1"/>
          <p:nvPr/>
        </p:nvSpPr>
        <p:spPr>
          <a:xfrm>
            <a:off x="1536035" y="1860888"/>
            <a:ext cx="64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LM1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32C2A3-58A8-4088-806A-E347E192882F}"/>
              </a:ext>
            </a:extLst>
          </p:cNvPr>
          <p:cNvSpPr txBox="1"/>
          <p:nvPr/>
        </p:nvSpPr>
        <p:spPr>
          <a:xfrm>
            <a:off x="2699021" y="1870693"/>
            <a:ext cx="64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CM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6C072-96A1-4A59-A740-5525F33F70D2}"/>
              </a:ext>
            </a:extLst>
          </p:cNvPr>
          <p:cNvSpPr txBox="1"/>
          <p:nvPr/>
        </p:nvSpPr>
        <p:spPr>
          <a:xfrm>
            <a:off x="2679134" y="2537413"/>
            <a:ext cx="64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LM5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24267C-E799-4AAB-92AE-5406930C1925}"/>
              </a:ext>
            </a:extLst>
          </p:cNvPr>
          <p:cNvSpPr txBox="1"/>
          <p:nvPr/>
        </p:nvSpPr>
        <p:spPr>
          <a:xfrm>
            <a:off x="1523999" y="2547190"/>
            <a:ext cx="64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LM2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349E2F-14C0-47F9-B4DA-D7246838ED3C}"/>
              </a:ext>
            </a:extLst>
          </p:cNvPr>
          <p:cNvSpPr txBox="1"/>
          <p:nvPr/>
        </p:nvSpPr>
        <p:spPr>
          <a:xfrm>
            <a:off x="1543948" y="3554430"/>
            <a:ext cx="64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LM3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5AA765-E73F-45AE-B3AC-6012D577B24D}"/>
              </a:ext>
            </a:extLst>
          </p:cNvPr>
          <p:cNvSpPr txBox="1"/>
          <p:nvPr/>
        </p:nvSpPr>
        <p:spPr>
          <a:xfrm>
            <a:off x="1533165" y="4782531"/>
            <a:ext cx="64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LM4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FEC508-B31E-449C-9BB6-BAFFF5D73F46}"/>
              </a:ext>
            </a:extLst>
          </p:cNvPr>
          <p:cNvSpPr txBox="1"/>
          <p:nvPr/>
        </p:nvSpPr>
        <p:spPr>
          <a:xfrm>
            <a:off x="2506894" y="1356518"/>
            <a:ext cx="726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Gateway</a:t>
            </a:r>
            <a:endParaRPr lang="ko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A05D0A-53B6-4483-B460-96E9D7F9FDF0}"/>
              </a:ext>
            </a:extLst>
          </p:cNvPr>
          <p:cNvSpPr txBox="1"/>
          <p:nvPr/>
        </p:nvSpPr>
        <p:spPr>
          <a:xfrm>
            <a:off x="545153" y="889047"/>
            <a:ext cx="728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Switch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3BAA7A-A5B4-48E5-9FB9-72564CCB47F0}"/>
              </a:ext>
            </a:extLst>
          </p:cNvPr>
          <p:cNvSpPr txBox="1"/>
          <p:nvPr/>
        </p:nvSpPr>
        <p:spPr>
          <a:xfrm>
            <a:off x="545153" y="1851072"/>
            <a:ext cx="728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Switch</a:t>
            </a:r>
            <a:endParaRPr lang="ko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FDB710-4C2C-4DA6-BA4F-F84735CD353B}"/>
              </a:ext>
            </a:extLst>
          </p:cNvPr>
          <p:cNvSpPr txBox="1"/>
          <p:nvPr/>
        </p:nvSpPr>
        <p:spPr>
          <a:xfrm>
            <a:off x="549915" y="2794047"/>
            <a:ext cx="728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Switch</a:t>
            </a:r>
            <a:endParaRPr lang="ko-KR" altLang="en-US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7D886B-15EE-4B7C-B824-B78CE58D7F04}"/>
              </a:ext>
            </a:extLst>
          </p:cNvPr>
          <p:cNvSpPr txBox="1"/>
          <p:nvPr/>
        </p:nvSpPr>
        <p:spPr>
          <a:xfrm>
            <a:off x="549915" y="5041947"/>
            <a:ext cx="728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Switch</a:t>
            </a:r>
            <a:endParaRPr lang="ko-KR" altLang="en-US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B1251C-9643-47F7-89B3-A2ADB148F09D}"/>
              </a:ext>
            </a:extLst>
          </p:cNvPr>
          <p:cNvSpPr txBox="1"/>
          <p:nvPr/>
        </p:nvSpPr>
        <p:spPr>
          <a:xfrm>
            <a:off x="656440" y="3830359"/>
            <a:ext cx="638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Power Supply</a:t>
            </a:r>
            <a:endParaRPr lang="ko-KR" altLang="en-US" sz="1100" dirty="0"/>
          </a:p>
        </p:txBody>
      </p:sp>
      <p:sp>
        <p:nvSpPr>
          <p:cNvPr id="80" name="액자 79">
            <a:extLst>
              <a:ext uri="{FF2B5EF4-FFF2-40B4-BE49-F238E27FC236}">
                <a16:creationId xmlns:a16="http://schemas.microsoft.com/office/drawing/2014/main" id="{F1E1265D-6A5E-4EA3-A19F-1FA716541BB2}"/>
              </a:ext>
            </a:extLst>
          </p:cNvPr>
          <p:cNvSpPr/>
          <p:nvPr/>
        </p:nvSpPr>
        <p:spPr>
          <a:xfrm>
            <a:off x="606419" y="5776066"/>
            <a:ext cx="684208" cy="9362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8595BD-C130-4F19-9FB4-8F363E1FE722}"/>
              </a:ext>
            </a:extLst>
          </p:cNvPr>
          <p:cNvSpPr txBox="1"/>
          <p:nvPr/>
        </p:nvSpPr>
        <p:spPr>
          <a:xfrm>
            <a:off x="651667" y="6016353"/>
            <a:ext cx="638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Power Supply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4C105F-8702-4047-A7EB-79A6AA4E7424}"/>
              </a:ext>
            </a:extLst>
          </p:cNvPr>
          <p:cNvSpPr txBox="1"/>
          <p:nvPr/>
        </p:nvSpPr>
        <p:spPr>
          <a:xfrm>
            <a:off x="2417939" y="685182"/>
            <a:ext cx="638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Power Supply</a:t>
            </a:r>
            <a:endParaRPr lang="ko-KR" altLang="en-US" sz="11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BCBF53B-0226-45BC-B9F2-0E4E8332EDEF}"/>
              </a:ext>
            </a:extLst>
          </p:cNvPr>
          <p:cNvCxnSpPr>
            <a:cxnSpLocks/>
          </p:cNvCxnSpPr>
          <p:nvPr/>
        </p:nvCxnSpPr>
        <p:spPr>
          <a:xfrm>
            <a:off x="3028321" y="1150656"/>
            <a:ext cx="0" cy="4908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C1F9867-9034-4A57-AF1E-9B2FD25F6AA2}"/>
              </a:ext>
            </a:extLst>
          </p:cNvPr>
          <p:cNvCxnSpPr>
            <a:cxnSpLocks/>
          </p:cNvCxnSpPr>
          <p:nvPr/>
        </p:nvCxnSpPr>
        <p:spPr>
          <a:xfrm>
            <a:off x="3103888" y="1150654"/>
            <a:ext cx="0" cy="1032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C81B4E1-6999-4647-AB1D-40EAABDF987E}"/>
              </a:ext>
            </a:extLst>
          </p:cNvPr>
          <p:cNvCxnSpPr>
            <a:cxnSpLocks/>
          </p:cNvCxnSpPr>
          <p:nvPr/>
        </p:nvCxnSpPr>
        <p:spPr>
          <a:xfrm flipH="1">
            <a:off x="2308388" y="1210754"/>
            <a:ext cx="73443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EEE7E7A8-72DE-4B7A-B824-195DB6DB4491}"/>
              </a:ext>
            </a:extLst>
          </p:cNvPr>
          <p:cNvCxnSpPr>
            <a:cxnSpLocks/>
          </p:cNvCxnSpPr>
          <p:nvPr/>
        </p:nvCxnSpPr>
        <p:spPr>
          <a:xfrm>
            <a:off x="1296521" y="2128585"/>
            <a:ext cx="2045" cy="7467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B79DDEC-5D48-41A3-BC69-B4E8383B4532}"/>
              </a:ext>
            </a:extLst>
          </p:cNvPr>
          <p:cNvCxnSpPr/>
          <p:nvPr/>
        </p:nvCxnSpPr>
        <p:spPr>
          <a:xfrm>
            <a:off x="1304879" y="2551670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F8F4C2A-44CC-4EBB-8842-C7B2905C2030}"/>
              </a:ext>
            </a:extLst>
          </p:cNvPr>
          <p:cNvCxnSpPr>
            <a:cxnSpLocks/>
          </p:cNvCxnSpPr>
          <p:nvPr/>
        </p:nvCxnSpPr>
        <p:spPr>
          <a:xfrm flipH="1">
            <a:off x="2358799" y="1268707"/>
            <a:ext cx="7647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54EE29A-EB4C-4E34-9E86-1AD3B1FFB897}"/>
              </a:ext>
            </a:extLst>
          </p:cNvPr>
          <p:cNvCxnSpPr>
            <a:cxnSpLocks/>
          </p:cNvCxnSpPr>
          <p:nvPr/>
        </p:nvCxnSpPr>
        <p:spPr>
          <a:xfrm>
            <a:off x="1348946" y="2154152"/>
            <a:ext cx="0" cy="4977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EDD535B-F586-447F-82F2-98B75758AA9C}"/>
              </a:ext>
            </a:extLst>
          </p:cNvPr>
          <p:cNvCxnSpPr>
            <a:cxnSpLocks/>
          </p:cNvCxnSpPr>
          <p:nvPr/>
        </p:nvCxnSpPr>
        <p:spPr>
          <a:xfrm>
            <a:off x="1338220" y="2637638"/>
            <a:ext cx="1924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8AA5F7D3-15B6-427B-A527-17C8E286280A}"/>
              </a:ext>
            </a:extLst>
          </p:cNvPr>
          <p:cNvCxnSpPr>
            <a:cxnSpLocks/>
          </p:cNvCxnSpPr>
          <p:nvPr/>
        </p:nvCxnSpPr>
        <p:spPr>
          <a:xfrm flipV="1">
            <a:off x="2372284" y="1253898"/>
            <a:ext cx="0" cy="8483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04C72F1-4D7F-4B56-B04D-C3CD8430F009}"/>
              </a:ext>
            </a:extLst>
          </p:cNvPr>
          <p:cNvCxnSpPr>
            <a:cxnSpLocks/>
          </p:cNvCxnSpPr>
          <p:nvPr/>
        </p:nvCxnSpPr>
        <p:spPr>
          <a:xfrm flipV="1">
            <a:off x="2372283" y="1984975"/>
            <a:ext cx="560" cy="6669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BAEADA1-192E-4394-B5BD-D2D7C80DD7B4}"/>
              </a:ext>
            </a:extLst>
          </p:cNvPr>
          <p:cNvCxnSpPr>
            <a:cxnSpLocks/>
          </p:cNvCxnSpPr>
          <p:nvPr/>
        </p:nvCxnSpPr>
        <p:spPr>
          <a:xfrm>
            <a:off x="2379088" y="1948148"/>
            <a:ext cx="2807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1B8070B-5833-4FA4-BC79-F6D07C7CEF67}"/>
              </a:ext>
            </a:extLst>
          </p:cNvPr>
          <p:cNvCxnSpPr>
            <a:cxnSpLocks/>
          </p:cNvCxnSpPr>
          <p:nvPr/>
        </p:nvCxnSpPr>
        <p:spPr>
          <a:xfrm>
            <a:off x="2367521" y="2637638"/>
            <a:ext cx="2807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44F5EC0B-00A8-4E1F-A794-E4A3D98D1543}"/>
              </a:ext>
            </a:extLst>
          </p:cNvPr>
          <p:cNvCxnSpPr>
            <a:cxnSpLocks/>
          </p:cNvCxnSpPr>
          <p:nvPr/>
        </p:nvCxnSpPr>
        <p:spPr>
          <a:xfrm flipH="1">
            <a:off x="1331077" y="1485531"/>
            <a:ext cx="10412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5569E35E-3F5F-4CBE-92C4-74C479DD0155}"/>
              </a:ext>
            </a:extLst>
          </p:cNvPr>
          <p:cNvCxnSpPr>
            <a:cxnSpLocks/>
          </p:cNvCxnSpPr>
          <p:nvPr/>
        </p:nvCxnSpPr>
        <p:spPr>
          <a:xfrm flipV="1">
            <a:off x="1343542" y="1476354"/>
            <a:ext cx="0" cy="8483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26F3B30-C8EB-41F2-8EEA-610EB0CE1FB2}"/>
              </a:ext>
            </a:extLst>
          </p:cNvPr>
          <p:cNvCxnSpPr>
            <a:cxnSpLocks/>
          </p:cNvCxnSpPr>
          <p:nvPr/>
        </p:nvCxnSpPr>
        <p:spPr>
          <a:xfrm>
            <a:off x="1349080" y="1916460"/>
            <a:ext cx="1749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0D537479-0815-417B-9BD7-1FDBDA20FB1F}"/>
              </a:ext>
            </a:extLst>
          </p:cNvPr>
          <p:cNvCxnSpPr>
            <a:cxnSpLocks/>
          </p:cNvCxnSpPr>
          <p:nvPr/>
        </p:nvCxnSpPr>
        <p:spPr>
          <a:xfrm>
            <a:off x="1111164" y="6712946"/>
            <a:ext cx="0" cy="1181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923187F-835C-4535-9E29-AC4096EDED81}"/>
              </a:ext>
            </a:extLst>
          </p:cNvPr>
          <p:cNvCxnSpPr>
            <a:cxnSpLocks/>
          </p:cNvCxnSpPr>
          <p:nvPr/>
        </p:nvCxnSpPr>
        <p:spPr>
          <a:xfrm>
            <a:off x="1177835" y="6712944"/>
            <a:ext cx="0" cy="796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52EC4E7-E728-45F2-BB96-EF5F117063B6}"/>
              </a:ext>
            </a:extLst>
          </p:cNvPr>
          <p:cNvCxnSpPr>
            <a:cxnSpLocks/>
          </p:cNvCxnSpPr>
          <p:nvPr/>
        </p:nvCxnSpPr>
        <p:spPr>
          <a:xfrm flipH="1">
            <a:off x="1171485" y="6773991"/>
            <a:ext cx="2256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E0DBC30-C8C7-4112-A75D-26EABADC42F0}"/>
              </a:ext>
            </a:extLst>
          </p:cNvPr>
          <p:cNvCxnSpPr>
            <a:cxnSpLocks/>
          </p:cNvCxnSpPr>
          <p:nvPr/>
        </p:nvCxnSpPr>
        <p:spPr>
          <a:xfrm flipV="1">
            <a:off x="1394925" y="4884130"/>
            <a:ext cx="0" cy="19084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1C3745C6-8767-4552-855E-B68C85256CE2}"/>
              </a:ext>
            </a:extLst>
          </p:cNvPr>
          <p:cNvCxnSpPr>
            <a:cxnSpLocks/>
          </p:cNvCxnSpPr>
          <p:nvPr/>
        </p:nvCxnSpPr>
        <p:spPr>
          <a:xfrm flipH="1">
            <a:off x="1111371" y="6806215"/>
            <a:ext cx="22566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59E6403-5D94-417A-9493-2188418386FA}"/>
              </a:ext>
            </a:extLst>
          </p:cNvPr>
          <p:cNvCxnSpPr>
            <a:cxnSpLocks/>
          </p:cNvCxnSpPr>
          <p:nvPr/>
        </p:nvCxnSpPr>
        <p:spPr>
          <a:xfrm flipV="1">
            <a:off x="1341161" y="4794009"/>
            <a:ext cx="8578" cy="20371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C98F337-01CD-428D-AE66-19E3F09785F7}"/>
              </a:ext>
            </a:extLst>
          </p:cNvPr>
          <p:cNvCxnSpPr>
            <a:cxnSpLocks/>
          </p:cNvCxnSpPr>
          <p:nvPr/>
        </p:nvCxnSpPr>
        <p:spPr>
          <a:xfrm>
            <a:off x="1344962" y="4803668"/>
            <a:ext cx="190420" cy="53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2B97B26A-0136-428B-B1D4-F2E502C91C10}"/>
              </a:ext>
            </a:extLst>
          </p:cNvPr>
          <p:cNvCxnSpPr>
            <a:cxnSpLocks/>
          </p:cNvCxnSpPr>
          <p:nvPr/>
        </p:nvCxnSpPr>
        <p:spPr>
          <a:xfrm>
            <a:off x="1382646" y="4888648"/>
            <a:ext cx="14135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3B75A395-DC79-4A09-8102-3C0DBC3E2171}"/>
              </a:ext>
            </a:extLst>
          </p:cNvPr>
          <p:cNvCxnSpPr>
            <a:cxnSpLocks/>
          </p:cNvCxnSpPr>
          <p:nvPr/>
        </p:nvCxnSpPr>
        <p:spPr>
          <a:xfrm>
            <a:off x="1295606" y="1421989"/>
            <a:ext cx="0" cy="7321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534DD1DC-694D-4038-BFD4-66577C6484B4}"/>
              </a:ext>
            </a:extLst>
          </p:cNvPr>
          <p:cNvCxnSpPr>
            <a:cxnSpLocks/>
          </p:cNvCxnSpPr>
          <p:nvPr/>
        </p:nvCxnSpPr>
        <p:spPr>
          <a:xfrm flipH="1">
            <a:off x="1298566" y="1431444"/>
            <a:ext cx="100982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28A50BE6-8C12-494F-8949-55C74C542036}"/>
              </a:ext>
            </a:extLst>
          </p:cNvPr>
          <p:cNvCxnSpPr>
            <a:cxnSpLocks/>
          </p:cNvCxnSpPr>
          <p:nvPr/>
        </p:nvCxnSpPr>
        <p:spPr>
          <a:xfrm flipH="1">
            <a:off x="2319567" y="1199745"/>
            <a:ext cx="1449" cy="6513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8A5E2DA3-15B5-4CD2-BBE7-89610DB0E868}"/>
              </a:ext>
            </a:extLst>
          </p:cNvPr>
          <p:cNvCxnSpPr>
            <a:cxnSpLocks/>
          </p:cNvCxnSpPr>
          <p:nvPr/>
        </p:nvCxnSpPr>
        <p:spPr>
          <a:xfrm>
            <a:off x="2319470" y="1805665"/>
            <a:ext cx="0" cy="6597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97C1BC16-6128-4AF5-BB05-AF7DA0AF607E}"/>
              </a:ext>
            </a:extLst>
          </p:cNvPr>
          <p:cNvCxnSpPr>
            <a:cxnSpLocks/>
          </p:cNvCxnSpPr>
          <p:nvPr/>
        </p:nvCxnSpPr>
        <p:spPr>
          <a:xfrm>
            <a:off x="2319602" y="2081274"/>
            <a:ext cx="2857" cy="7633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0264F57B-8EB2-42F0-8831-C45B4FC9BB33}"/>
              </a:ext>
            </a:extLst>
          </p:cNvPr>
          <p:cNvCxnSpPr>
            <a:cxnSpLocks/>
          </p:cNvCxnSpPr>
          <p:nvPr/>
        </p:nvCxnSpPr>
        <p:spPr>
          <a:xfrm>
            <a:off x="2319955" y="2537413"/>
            <a:ext cx="33987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677A8724-3196-4DEB-955D-B443A66C5A1A}"/>
              </a:ext>
            </a:extLst>
          </p:cNvPr>
          <p:cNvCxnSpPr>
            <a:cxnSpLocks/>
          </p:cNvCxnSpPr>
          <p:nvPr/>
        </p:nvCxnSpPr>
        <p:spPr>
          <a:xfrm>
            <a:off x="2319955" y="1870995"/>
            <a:ext cx="33987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E9531E0C-6681-4668-8C59-36CDE7825F0F}"/>
              </a:ext>
            </a:extLst>
          </p:cNvPr>
          <p:cNvCxnSpPr/>
          <p:nvPr/>
        </p:nvCxnSpPr>
        <p:spPr>
          <a:xfrm>
            <a:off x="1305457" y="1850043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6D57816B-3337-4B78-ACAA-A54A02373CC3}"/>
              </a:ext>
            </a:extLst>
          </p:cNvPr>
          <p:cNvCxnSpPr>
            <a:cxnSpLocks/>
          </p:cNvCxnSpPr>
          <p:nvPr/>
        </p:nvCxnSpPr>
        <p:spPr>
          <a:xfrm flipV="1">
            <a:off x="545153" y="5698321"/>
            <a:ext cx="0" cy="10820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3DEA90C5-ED2E-4549-8367-4434ABC47391}"/>
              </a:ext>
            </a:extLst>
          </p:cNvPr>
          <p:cNvCxnSpPr>
            <a:cxnSpLocks/>
          </p:cNvCxnSpPr>
          <p:nvPr/>
        </p:nvCxnSpPr>
        <p:spPr>
          <a:xfrm flipV="1">
            <a:off x="488003" y="5645681"/>
            <a:ext cx="4590" cy="118545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A63A90DF-BC60-4684-8997-612F631A2A0D}"/>
              </a:ext>
            </a:extLst>
          </p:cNvPr>
          <p:cNvCxnSpPr>
            <a:cxnSpLocks/>
          </p:cNvCxnSpPr>
          <p:nvPr/>
        </p:nvCxnSpPr>
        <p:spPr>
          <a:xfrm flipV="1">
            <a:off x="710253" y="6712274"/>
            <a:ext cx="0" cy="11886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7024F438-D7B5-41F4-915C-2DAA68CF869A}"/>
              </a:ext>
            </a:extLst>
          </p:cNvPr>
          <p:cNvCxnSpPr/>
          <p:nvPr/>
        </p:nvCxnSpPr>
        <p:spPr>
          <a:xfrm flipH="1">
            <a:off x="482600" y="6812084"/>
            <a:ext cx="227653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0EE677ED-EB4A-4315-9BB1-39C627D253AB}"/>
              </a:ext>
            </a:extLst>
          </p:cNvPr>
          <p:cNvCxnSpPr>
            <a:cxnSpLocks/>
          </p:cNvCxnSpPr>
          <p:nvPr/>
        </p:nvCxnSpPr>
        <p:spPr>
          <a:xfrm>
            <a:off x="784881" y="6712274"/>
            <a:ext cx="0" cy="802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4A0C15AF-8C3E-4596-83FA-2C4174194D51}"/>
              </a:ext>
            </a:extLst>
          </p:cNvPr>
          <p:cNvCxnSpPr>
            <a:cxnSpLocks/>
          </p:cNvCxnSpPr>
          <p:nvPr/>
        </p:nvCxnSpPr>
        <p:spPr>
          <a:xfrm flipH="1" flipV="1">
            <a:off x="536576" y="6771704"/>
            <a:ext cx="235605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A6EFECCA-4B70-4F7D-A194-F10DE643C9B3}"/>
              </a:ext>
            </a:extLst>
          </p:cNvPr>
          <p:cNvCxnSpPr>
            <a:cxnSpLocks/>
          </p:cNvCxnSpPr>
          <p:nvPr/>
        </p:nvCxnSpPr>
        <p:spPr>
          <a:xfrm flipH="1">
            <a:off x="542635" y="5714348"/>
            <a:ext cx="167618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C55319F3-5D41-4EF9-AFD6-379D9813AFDD}"/>
              </a:ext>
            </a:extLst>
          </p:cNvPr>
          <p:cNvCxnSpPr>
            <a:cxnSpLocks/>
          </p:cNvCxnSpPr>
          <p:nvPr/>
        </p:nvCxnSpPr>
        <p:spPr>
          <a:xfrm flipV="1">
            <a:off x="698364" y="5507164"/>
            <a:ext cx="0" cy="2135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3A76409-B8B1-4033-84AA-261500BAC87E}"/>
              </a:ext>
            </a:extLst>
          </p:cNvPr>
          <p:cNvCxnSpPr>
            <a:cxnSpLocks/>
          </p:cNvCxnSpPr>
          <p:nvPr/>
        </p:nvCxnSpPr>
        <p:spPr>
          <a:xfrm flipH="1">
            <a:off x="465725" y="5662087"/>
            <a:ext cx="526409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C4BBCA1C-EF3D-4C21-8435-D32A91CF10ED}"/>
              </a:ext>
            </a:extLst>
          </p:cNvPr>
          <p:cNvCxnSpPr>
            <a:cxnSpLocks/>
          </p:cNvCxnSpPr>
          <p:nvPr/>
        </p:nvCxnSpPr>
        <p:spPr>
          <a:xfrm flipV="1">
            <a:off x="964797" y="5514566"/>
            <a:ext cx="0" cy="150165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AC9CF4D0-F4F0-4750-8226-36B3049846F7}"/>
              </a:ext>
            </a:extLst>
          </p:cNvPr>
          <p:cNvCxnSpPr>
            <a:cxnSpLocks/>
          </p:cNvCxnSpPr>
          <p:nvPr/>
        </p:nvCxnSpPr>
        <p:spPr>
          <a:xfrm flipV="1">
            <a:off x="715263" y="1395722"/>
            <a:ext cx="0" cy="2309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F98835FC-12EE-4662-A94B-BF6C8CE01EE1}"/>
              </a:ext>
            </a:extLst>
          </p:cNvPr>
          <p:cNvCxnSpPr>
            <a:cxnSpLocks/>
          </p:cNvCxnSpPr>
          <p:nvPr/>
        </p:nvCxnSpPr>
        <p:spPr>
          <a:xfrm flipV="1">
            <a:off x="964797" y="1389852"/>
            <a:ext cx="0" cy="23009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0E9AB172-EA87-4881-84DE-15506993741A}"/>
              </a:ext>
            </a:extLst>
          </p:cNvPr>
          <p:cNvCxnSpPr>
            <a:cxnSpLocks/>
          </p:cNvCxnSpPr>
          <p:nvPr/>
        </p:nvCxnSpPr>
        <p:spPr>
          <a:xfrm>
            <a:off x="1338220" y="2707488"/>
            <a:ext cx="192412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814F5EB3-CD29-42BF-A3C0-55A2B8F3EB14}"/>
              </a:ext>
            </a:extLst>
          </p:cNvPr>
          <p:cNvCxnSpPr>
            <a:cxnSpLocks/>
          </p:cNvCxnSpPr>
          <p:nvPr/>
        </p:nvCxnSpPr>
        <p:spPr>
          <a:xfrm>
            <a:off x="1394925" y="2000614"/>
            <a:ext cx="14244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F7444669-EBBE-4284-9AA0-AD2D0FBA5432}"/>
              </a:ext>
            </a:extLst>
          </p:cNvPr>
          <p:cNvCxnSpPr>
            <a:cxnSpLocks/>
          </p:cNvCxnSpPr>
          <p:nvPr/>
        </p:nvCxnSpPr>
        <p:spPr>
          <a:xfrm>
            <a:off x="2501957" y="2033620"/>
            <a:ext cx="14244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EE5301F7-726F-4152-96F0-6A7AD1B51EAB}"/>
              </a:ext>
            </a:extLst>
          </p:cNvPr>
          <p:cNvCxnSpPr>
            <a:cxnSpLocks/>
          </p:cNvCxnSpPr>
          <p:nvPr/>
        </p:nvCxnSpPr>
        <p:spPr>
          <a:xfrm>
            <a:off x="2511027" y="2722140"/>
            <a:ext cx="14244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C88B08C-6536-4A19-B650-E421C612FDD5}"/>
              </a:ext>
            </a:extLst>
          </p:cNvPr>
          <p:cNvCxnSpPr>
            <a:cxnSpLocks/>
          </p:cNvCxnSpPr>
          <p:nvPr/>
        </p:nvCxnSpPr>
        <p:spPr>
          <a:xfrm>
            <a:off x="1381551" y="3716247"/>
            <a:ext cx="14244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CFB4B23B-5301-4D96-BA3F-7871FDC5EDBA}"/>
              </a:ext>
            </a:extLst>
          </p:cNvPr>
          <p:cNvCxnSpPr>
            <a:cxnSpLocks/>
          </p:cNvCxnSpPr>
          <p:nvPr/>
        </p:nvCxnSpPr>
        <p:spPr>
          <a:xfrm>
            <a:off x="1381551" y="4967197"/>
            <a:ext cx="127948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214CC3D4-55E9-4E8E-A8AF-A83EDB509B5C}"/>
              </a:ext>
            </a:extLst>
          </p:cNvPr>
          <p:cNvCxnSpPr>
            <a:cxnSpLocks/>
          </p:cNvCxnSpPr>
          <p:nvPr/>
        </p:nvCxnSpPr>
        <p:spPr>
          <a:xfrm flipV="1">
            <a:off x="842877" y="1387926"/>
            <a:ext cx="0" cy="17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262AE49A-0E1A-4F84-B6D3-642959D592BB}"/>
              </a:ext>
            </a:extLst>
          </p:cNvPr>
          <p:cNvCxnSpPr>
            <a:cxnSpLocks/>
          </p:cNvCxnSpPr>
          <p:nvPr/>
        </p:nvCxnSpPr>
        <p:spPr>
          <a:xfrm>
            <a:off x="823733" y="1534487"/>
            <a:ext cx="757490" cy="8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0DA17BBB-6079-4BB9-BA25-41089CF17106}"/>
              </a:ext>
            </a:extLst>
          </p:cNvPr>
          <p:cNvCxnSpPr>
            <a:cxnSpLocks/>
          </p:cNvCxnSpPr>
          <p:nvPr/>
        </p:nvCxnSpPr>
        <p:spPr>
          <a:xfrm flipV="1">
            <a:off x="1551660" y="1354674"/>
            <a:ext cx="0" cy="17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858D79B1-C14D-48D8-8FB7-BDC005737DAB}"/>
              </a:ext>
            </a:extLst>
          </p:cNvPr>
          <p:cNvCxnSpPr>
            <a:cxnSpLocks/>
          </p:cNvCxnSpPr>
          <p:nvPr/>
        </p:nvCxnSpPr>
        <p:spPr>
          <a:xfrm flipV="1">
            <a:off x="651667" y="1525408"/>
            <a:ext cx="0" cy="967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6CBDF373-671B-4638-9F45-49FFE72D45D0}"/>
              </a:ext>
            </a:extLst>
          </p:cNvPr>
          <p:cNvCxnSpPr>
            <a:cxnSpLocks/>
          </p:cNvCxnSpPr>
          <p:nvPr/>
        </p:nvCxnSpPr>
        <p:spPr>
          <a:xfrm flipV="1">
            <a:off x="536576" y="1525409"/>
            <a:ext cx="0" cy="8776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31752C01-A27C-4DD4-B276-DB2F14ED9281}"/>
              </a:ext>
            </a:extLst>
          </p:cNvPr>
          <p:cNvCxnSpPr>
            <a:cxnSpLocks/>
          </p:cNvCxnSpPr>
          <p:nvPr/>
        </p:nvCxnSpPr>
        <p:spPr>
          <a:xfrm flipH="1" flipV="1">
            <a:off x="536576" y="2488292"/>
            <a:ext cx="8577" cy="21537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B12CE69C-A823-498C-86D4-B5AC3B6B7C51}"/>
              </a:ext>
            </a:extLst>
          </p:cNvPr>
          <p:cNvCxnSpPr>
            <a:cxnSpLocks/>
          </p:cNvCxnSpPr>
          <p:nvPr/>
        </p:nvCxnSpPr>
        <p:spPr>
          <a:xfrm>
            <a:off x="509502" y="2488292"/>
            <a:ext cx="2007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D1B9A2EF-2E0C-4340-A277-086D25579B0D}"/>
              </a:ext>
            </a:extLst>
          </p:cNvPr>
          <p:cNvCxnSpPr>
            <a:cxnSpLocks/>
          </p:cNvCxnSpPr>
          <p:nvPr/>
        </p:nvCxnSpPr>
        <p:spPr>
          <a:xfrm>
            <a:off x="523614" y="1553222"/>
            <a:ext cx="1456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56987B22-CD27-4864-B0FD-3A3442FC861F}"/>
              </a:ext>
            </a:extLst>
          </p:cNvPr>
          <p:cNvCxnSpPr>
            <a:cxnSpLocks/>
          </p:cNvCxnSpPr>
          <p:nvPr/>
        </p:nvCxnSpPr>
        <p:spPr>
          <a:xfrm flipV="1">
            <a:off x="682489" y="2463278"/>
            <a:ext cx="0" cy="967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A7330608-5BF2-4684-B694-79F604AD188F}"/>
              </a:ext>
            </a:extLst>
          </p:cNvPr>
          <p:cNvCxnSpPr>
            <a:cxnSpLocks/>
          </p:cNvCxnSpPr>
          <p:nvPr/>
        </p:nvCxnSpPr>
        <p:spPr>
          <a:xfrm>
            <a:off x="509502" y="2380342"/>
            <a:ext cx="2626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0352F91E-69BB-4C01-AB90-12722C82CCDB}"/>
              </a:ext>
            </a:extLst>
          </p:cNvPr>
          <p:cNvCxnSpPr>
            <a:cxnSpLocks/>
          </p:cNvCxnSpPr>
          <p:nvPr/>
        </p:nvCxnSpPr>
        <p:spPr>
          <a:xfrm flipV="1">
            <a:off x="742051" y="2356966"/>
            <a:ext cx="0" cy="2041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AD2DF05D-E4C2-41DB-AB3B-7BA35CFC637E}"/>
              </a:ext>
            </a:extLst>
          </p:cNvPr>
          <p:cNvCxnSpPr>
            <a:cxnSpLocks/>
          </p:cNvCxnSpPr>
          <p:nvPr/>
        </p:nvCxnSpPr>
        <p:spPr>
          <a:xfrm>
            <a:off x="523230" y="4615542"/>
            <a:ext cx="2007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>
            <a:extLst>
              <a:ext uri="{FF2B5EF4-FFF2-40B4-BE49-F238E27FC236}">
                <a16:creationId xmlns:a16="http://schemas.microsoft.com/office/drawing/2014/main" id="{3D681398-0377-457C-9F38-37CE6372055F}"/>
              </a:ext>
            </a:extLst>
          </p:cNvPr>
          <p:cNvCxnSpPr>
            <a:cxnSpLocks/>
          </p:cNvCxnSpPr>
          <p:nvPr/>
        </p:nvCxnSpPr>
        <p:spPr>
          <a:xfrm flipH="1" flipV="1">
            <a:off x="696218" y="4590530"/>
            <a:ext cx="699" cy="2086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253C9B14-70B9-4A6E-AF85-76F6B04414D2}"/>
              </a:ext>
            </a:extLst>
          </p:cNvPr>
          <p:cNvCxnSpPr>
            <a:cxnSpLocks/>
          </p:cNvCxnSpPr>
          <p:nvPr/>
        </p:nvCxnSpPr>
        <p:spPr>
          <a:xfrm flipV="1">
            <a:off x="1111164" y="1561799"/>
            <a:ext cx="0" cy="84124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CC0756E9-CADA-401A-B994-5EBFD5FE703B}"/>
              </a:ext>
            </a:extLst>
          </p:cNvPr>
          <p:cNvCxnSpPr>
            <a:cxnSpLocks/>
          </p:cNvCxnSpPr>
          <p:nvPr/>
        </p:nvCxnSpPr>
        <p:spPr>
          <a:xfrm>
            <a:off x="948523" y="1590857"/>
            <a:ext cx="1456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F701F5D7-D73A-4C00-9ACE-9D06EF759027}"/>
              </a:ext>
            </a:extLst>
          </p:cNvPr>
          <p:cNvCxnSpPr>
            <a:cxnSpLocks/>
          </p:cNvCxnSpPr>
          <p:nvPr/>
        </p:nvCxnSpPr>
        <p:spPr>
          <a:xfrm>
            <a:off x="958447" y="2376259"/>
            <a:ext cx="1456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DA9CE25A-2E2A-40F2-8BA2-9F91C60642F2}"/>
              </a:ext>
            </a:extLst>
          </p:cNvPr>
          <p:cNvCxnSpPr>
            <a:cxnSpLocks/>
          </p:cNvCxnSpPr>
          <p:nvPr/>
        </p:nvCxnSpPr>
        <p:spPr>
          <a:xfrm flipV="1">
            <a:off x="986406" y="2348651"/>
            <a:ext cx="0" cy="211825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35FA32AD-049C-47E1-A9F4-BF2947077400}"/>
              </a:ext>
            </a:extLst>
          </p:cNvPr>
          <p:cNvCxnSpPr>
            <a:cxnSpLocks/>
          </p:cNvCxnSpPr>
          <p:nvPr/>
        </p:nvCxnSpPr>
        <p:spPr>
          <a:xfrm flipV="1">
            <a:off x="403139" y="2465401"/>
            <a:ext cx="0" cy="2278049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>
            <a:extLst>
              <a:ext uri="{FF2B5EF4-FFF2-40B4-BE49-F238E27FC236}">
                <a16:creationId xmlns:a16="http://schemas.microsoft.com/office/drawing/2014/main" id="{2BE1FEFE-5D74-4D81-A343-1AB168B20144}"/>
              </a:ext>
            </a:extLst>
          </p:cNvPr>
          <p:cNvCxnSpPr>
            <a:cxnSpLocks/>
          </p:cNvCxnSpPr>
          <p:nvPr/>
        </p:nvCxnSpPr>
        <p:spPr>
          <a:xfrm>
            <a:off x="374650" y="2451777"/>
            <a:ext cx="561756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C622C9D1-9631-4F30-8AB0-C83163133057}"/>
              </a:ext>
            </a:extLst>
          </p:cNvPr>
          <p:cNvCxnSpPr>
            <a:cxnSpLocks/>
          </p:cNvCxnSpPr>
          <p:nvPr/>
        </p:nvCxnSpPr>
        <p:spPr>
          <a:xfrm flipV="1">
            <a:off x="909324" y="2463278"/>
            <a:ext cx="0" cy="96725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97A106DD-64DF-4596-9B86-80C33E4543B2}"/>
              </a:ext>
            </a:extLst>
          </p:cNvPr>
          <p:cNvCxnSpPr>
            <a:cxnSpLocks/>
          </p:cNvCxnSpPr>
          <p:nvPr/>
        </p:nvCxnSpPr>
        <p:spPr>
          <a:xfrm>
            <a:off x="374650" y="4717381"/>
            <a:ext cx="64668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>
            <a:extLst>
              <a:ext uri="{FF2B5EF4-FFF2-40B4-BE49-F238E27FC236}">
                <a16:creationId xmlns:a16="http://schemas.microsoft.com/office/drawing/2014/main" id="{CE5C94A9-294D-4F52-9069-6F02B109408A}"/>
              </a:ext>
            </a:extLst>
          </p:cNvPr>
          <p:cNvCxnSpPr>
            <a:cxnSpLocks/>
          </p:cNvCxnSpPr>
          <p:nvPr/>
        </p:nvCxnSpPr>
        <p:spPr>
          <a:xfrm flipV="1">
            <a:off x="995309" y="4699464"/>
            <a:ext cx="0" cy="119069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AA4F79E0-94AE-468A-8011-425632F41098}"/>
              </a:ext>
            </a:extLst>
          </p:cNvPr>
          <p:cNvCxnSpPr>
            <a:cxnSpLocks/>
          </p:cNvCxnSpPr>
          <p:nvPr/>
        </p:nvCxnSpPr>
        <p:spPr>
          <a:xfrm>
            <a:off x="842877" y="380507"/>
            <a:ext cx="115570" cy="33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>
            <a:extLst>
              <a:ext uri="{FF2B5EF4-FFF2-40B4-BE49-F238E27FC236}">
                <a16:creationId xmlns:a16="http://schemas.microsoft.com/office/drawing/2014/main" id="{6C902608-B998-44B1-9C26-D05F9CA2E03E}"/>
              </a:ext>
            </a:extLst>
          </p:cNvPr>
          <p:cNvCxnSpPr>
            <a:cxnSpLocks/>
          </p:cNvCxnSpPr>
          <p:nvPr/>
        </p:nvCxnSpPr>
        <p:spPr>
          <a:xfrm flipH="1">
            <a:off x="718565" y="396151"/>
            <a:ext cx="115667" cy="28035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연결선 389">
            <a:extLst>
              <a:ext uri="{FF2B5EF4-FFF2-40B4-BE49-F238E27FC236}">
                <a16:creationId xmlns:a16="http://schemas.microsoft.com/office/drawing/2014/main" id="{08C2D97D-594E-4353-B71C-285B01DDFD69}"/>
              </a:ext>
            </a:extLst>
          </p:cNvPr>
          <p:cNvCxnSpPr>
            <a:cxnSpLocks/>
          </p:cNvCxnSpPr>
          <p:nvPr/>
        </p:nvCxnSpPr>
        <p:spPr>
          <a:xfrm flipV="1">
            <a:off x="842877" y="22225"/>
            <a:ext cx="0" cy="3739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직선 연결선 394">
            <a:extLst>
              <a:ext uri="{FF2B5EF4-FFF2-40B4-BE49-F238E27FC236}">
                <a16:creationId xmlns:a16="http://schemas.microsoft.com/office/drawing/2014/main" id="{65BA89C1-4660-496F-99EE-50F957B0E8B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598899" y="1157705"/>
            <a:ext cx="1929161" cy="6015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직선 연결선 396">
            <a:extLst>
              <a:ext uri="{FF2B5EF4-FFF2-40B4-BE49-F238E27FC236}">
                <a16:creationId xmlns:a16="http://schemas.microsoft.com/office/drawing/2014/main" id="{F59011DA-F442-49B3-97E5-A9F09AABFA4A}"/>
              </a:ext>
            </a:extLst>
          </p:cNvPr>
          <p:cNvCxnSpPr>
            <a:cxnSpLocks/>
          </p:cNvCxnSpPr>
          <p:nvPr/>
        </p:nvCxnSpPr>
        <p:spPr>
          <a:xfrm>
            <a:off x="3524331" y="1226808"/>
            <a:ext cx="0" cy="110708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직선 화살표 연결선 398">
            <a:extLst>
              <a:ext uri="{FF2B5EF4-FFF2-40B4-BE49-F238E27FC236}">
                <a16:creationId xmlns:a16="http://schemas.microsoft.com/office/drawing/2014/main" id="{C79E81C2-7FDA-42D8-9BC9-0FBF1547C438}"/>
              </a:ext>
            </a:extLst>
          </p:cNvPr>
          <p:cNvCxnSpPr>
            <a:cxnSpLocks/>
          </p:cNvCxnSpPr>
          <p:nvPr/>
        </p:nvCxnSpPr>
        <p:spPr>
          <a:xfrm flipH="1">
            <a:off x="3265170" y="1328508"/>
            <a:ext cx="222212" cy="0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연결선 407">
            <a:extLst>
              <a:ext uri="{FF2B5EF4-FFF2-40B4-BE49-F238E27FC236}">
                <a16:creationId xmlns:a16="http://schemas.microsoft.com/office/drawing/2014/main" id="{34BD431E-DF3F-47DD-9D74-790E81F0936C}"/>
              </a:ext>
            </a:extLst>
          </p:cNvPr>
          <p:cNvCxnSpPr>
            <a:cxnSpLocks/>
          </p:cNvCxnSpPr>
          <p:nvPr/>
        </p:nvCxnSpPr>
        <p:spPr>
          <a:xfrm>
            <a:off x="1242759" y="2000696"/>
            <a:ext cx="5016" cy="143147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직선 연결선 411">
            <a:extLst>
              <a:ext uri="{FF2B5EF4-FFF2-40B4-BE49-F238E27FC236}">
                <a16:creationId xmlns:a16="http://schemas.microsoft.com/office/drawing/2014/main" id="{383AB1F5-6F03-41D1-9C30-BE335E0CC0CD}"/>
              </a:ext>
            </a:extLst>
          </p:cNvPr>
          <p:cNvCxnSpPr>
            <a:cxnSpLocks/>
          </p:cNvCxnSpPr>
          <p:nvPr/>
        </p:nvCxnSpPr>
        <p:spPr>
          <a:xfrm>
            <a:off x="2262476" y="2025270"/>
            <a:ext cx="0" cy="139757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직선 연결선 412">
            <a:extLst>
              <a:ext uri="{FF2B5EF4-FFF2-40B4-BE49-F238E27FC236}">
                <a16:creationId xmlns:a16="http://schemas.microsoft.com/office/drawing/2014/main" id="{0E7764DD-54A9-47E4-934D-120248CFE451}"/>
              </a:ext>
            </a:extLst>
          </p:cNvPr>
          <p:cNvCxnSpPr>
            <a:cxnSpLocks/>
          </p:cNvCxnSpPr>
          <p:nvPr/>
        </p:nvCxnSpPr>
        <p:spPr>
          <a:xfrm>
            <a:off x="1230395" y="2000614"/>
            <a:ext cx="172054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 416">
            <a:extLst>
              <a:ext uri="{FF2B5EF4-FFF2-40B4-BE49-F238E27FC236}">
                <a16:creationId xmlns:a16="http://schemas.microsoft.com/office/drawing/2014/main" id="{34B21D76-CE80-49D2-9833-1B8DBED157FB}"/>
              </a:ext>
            </a:extLst>
          </p:cNvPr>
          <p:cNvCxnSpPr>
            <a:cxnSpLocks/>
          </p:cNvCxnSpPr>
          <p:nvPr/>
        </p:nvCxnSpPr>
        <p:spPr>
          <a:xfrm>
            <a:off x="1237497" y="2707488"/>
            <a:ext cx="172054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 417">
            <a:extLst>
              <a:ext uri="{FF2B5EF4-FFF2-40B4-BE49-F238E27FC236}">
                <a16:creationId xmlns:a16="http://schemas.microsoft.com/office/drawing/2014/main" id="{D8AB34DA-87B7-4332-BAE7-DEDBCA8BE374}"/>
              </a:ext>
            </a:extLst>
          </p:cNvPr>
          <p:cNvCxnSpPr>
            <a:cxnSpLocks/>
          </p:cNvCxnSpPr>
          <p:nvPr/>
        </p:nvCxnSpPr>
        <p:spPr>
          <a:xfrm>
            <a:off x="2272772" y="2721172"/>
            <a:ext cx="2457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직선 연결선 419">
            <a:extLst>
              <a:ext uri="{FF2B5EF4-FFF2-40B4-BE49-F238E27FC236}">
                <a16:creationId xmlns:a16="http://schemas.microsoft.com/office/drawing/2014/main" id="{7F29B359-2C26-4807-83F4-96F60E6A333B}"/>
              </a:ext>
            </a:extLst>
          </p:cNvPr>
          <p:cNvCxnSpPr>
            <a:cxnSpLocks/>
          </p:cNvCxnSpPr>
          <p:nvPr/>
        </p:nvCxnSpPr>
        <p:spPr>
          <a:xfrm>
            <a:off x="2256219" y="2033620"/>
            <a:ext cx="2457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직선 연결선 420">
            <a:extLst>
              <a:ext uri="{FF2B5EF4-FFF2-40B4-BE49-F238E27FC236}">
                <a16:creationId xmlns:a16="http://schemas.microsoft.com/office/drawing/2014/main" id="{1FE7E58A-C168-4C28-81AC-F38A47A5ABEC}"/>
              </a:ext>
            </a:extLst>
          </p:cNvPr>
          <p:cNvCxnSpPr>
            <a:cxnSpLocks/>
          </p:cNvCxnSpPr>
          <p:nvPr/>
        </p:nvCxnSpPr>
        <p:spPr>
          <a:xfrm>
            <a:off x="1237497" y="3422847"/>
            <a:ext cx="103527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연결선 424">
            <a:extLst>
              <a:ext uri="{FF2B5EF4-FFF2-40B4-BE49-F238E27FC236}">
                <a16:creationId xmlns:a16="http://schemas.microsoft.com/office/drawing/2014/main" id="{E711DB58-6CA5-412C-9685-C3A2B87FD900}"/>
              </a:ext>
            </a:extLst>
          </p:cNvPr>
          <p:cNvCxnSpPr>
            <a:cxnSpLocks/>
          </p:cNvCxnSpPr>
          <p:nvPr/>
        </p:nvCxnSpPr>
        <p:spPr>
          <a:xfrm>
            <a:off x="1381551" y="3422847"/>
            <a:ext cx="0" cy="155582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58E0021D-A167-48AB-95BE-ACAE294B33A1}"/>
              </a:ext>
            </a:extLst>
          </p:cNvPr>
          <p:cNvCxnSpPr>
            <a:cxnSpLocks/>
          </p:cNvCxnSpPr>
          <p:nvPr/>
        </p:nvCxnSpPr>
        <p:spPr>
          <a:xfrm flipV="1">
            <a:off x="2273910" y="446446"/>
            <a:ext cx="0" cy="2079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55D58ED8-441C-465D-9933-570954B74E4E}"/>
              </a:ext>
            </a:extLst>
          </p:cNvPr>
          <p:cNvCxnSpPr>
            <a:cxnSpLocks/>
          </p:cNvCxnSpPr>
          <p:nvPr/>
        </p:nvCxnSpPr>
        <p:spPr>
          <a:xfrm flipV="1">
            <a:off x="2358799" y="396151"/>
            <a:ext cx="0" cy="25842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A5D26622-879D-42A8-9708-083ABE3640E0}"/>
              </a:ext>
            </a:extLst>
          </p:cNvPr>
          <p:cNvCxnSpPr>
            <a:cxnSpLocks/>
          </p:cNvCxnSpPr>
          <p:nvPr/>
        </p:nvCxnSpPr>
        <p:spPr>
          <a:xfrm flipV="1">
            <a:off x="320040" y="388127"/>
            <a:ext cx="2069612" cy="8024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2665F153-F185-41DF-B49A-45D8C4353046}"/>
              </a:ext>
            </a:extLst>
          </p:cNvPr>
          <p:cNvCxnSpPr>
            <a:cxnSpLocks/>
          </p:cNvCxnSpPr>
          <p:nvPr/>
        </p:nvCxnSpPr>
        <p:spPr>
          <a:xfrm>
            <a:off x="198120" y="471887"/>
            <a:ext cx="20949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6F06D75D-1FB5-4F1F-AF5A-2A5E8135C3D1}"/>
              </a:ext>
            </a:extLst>
          </p:cNvPr>
          <p:cNvCxnSpPr>
            <a:cxnSpLocks/>
          </p:cNvCxnSpPr>
          <p:nvPr/>
        </p:nvCxnSpPr>
        <p:spPr>
          <a:xfrm flipV="1">
            <a:off x="231776" y="450233"/>
            <a:ext cx="0" cy="1832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245432F8-C88F-4A2D-98FC-4684C0C24E4A}"/>
              </a:ext>
            </a:extLst>
          </p:cNvPr>
          <p:cNvCxnSpPr>
            <a:cxnSpLocks/>
          </p:cNvCxnSpPr>
          <p:nvPr/>
        </p:nvCxnSpPr>
        <p:spPr>
          <a:xfrm>
            <a:off x="206356" y="2249401"/>
            <a:ext cx="5356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직선 연결선 461">
            <a:extLst>
              <a:ext uri="{FF2B5EF4-FFF2-40B4-BE49-F238E27FC236}">
                <a16:creationId xmlns:a16="http://schemas.microsoft.com/office/drawing/2014/main" id="{9567BE32-0639-4165-85BA-2EDFD0375C4F}"/>
              </a:ext>
            </a:extLst>
          </p:cNvPr>
          <p:cNvCxnSpPr>
            <a:cxnSpLocks/>
          </p:cNvCxnSpPr>
          <p:nvPr/>
        </p:nvCxnSpPr>
        <p:spPr>
          <a:xfrm flipV="1">
            <a:off x="320040" y="369515"/>
            <a:ext cx="6264" cy="178463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7C21636F-8DB1-428F-BEE4-07AD39A0E603}"/>
              </a:ext>
            </a:extLst>
          </p:cNvPr>
          <p:cNvCxnSpPr>
            <a:cxnSpLocks/>
          </p:cNvCxnSpPr>
          <p:nvPr/>
        </p:nvCxnSpPr>
        <p:spPr>
          <a:xfrm>
            <a:off x="304800" y="2131292"/>
            <a:ext cx="675269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직선 연결선 466">
            <a:extLst>
              <a:ext uri="{FF2B5EF4-FFF2-40B4-BE49-F238E27FC236}">
                <a16:creationId xmlns:a16="http://schemas.microsoft.com/office/drawing/2014/main" id="{5D5A7FDC-6550-4DE6-BB85-F6BCDB138716}"/>
              </a:ext>
            </a:extLst>
          </p:cNvPr>
          <p:cNvCxnSpPr>
            <a:cxnSpLocks/>
          </p:cNvCxnSpPr>
          <p:nvPr/>
        </p:nvCxnSpPr>
        <p:spPr>
          <a:xfrm flipV="1">
            <a:off x="718565" y="3268102"/>
            <a:ext cx="0" cy="2309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1E32CBDC-18F3-48AB-9ED6-6EB848D3AC8C}"/>
              </a:ext>
            </a:extLst>
          </p:cNvPr>
          <p:cNvCxnSpPr>
            <a:cxnSpLocks/>
          </p:cNvCxnSpPr>
          <p:nvPr/>
        </p:nvCxnSpPr>
        <p:spPr>
          <a:xfrm flipV="1">
            <a:off x="925843" y="3263273"/>
            <a:ext cx="0" cy="23009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직선 연결선 469">
            <a:extLst>
              <a:ext uri="{FF2B5EF4-FFF2-40B4-BE49-F238E27FC236}">
                <a16:creationId xmlns:a16="http://schemas.microsoft.com/office/drawing/2014/main" id="{28CFA104-A92F-440D-97DC-FAF9DFA5C480}"/>
              </a:ext>
            </a:extLst>
          </p:cNvPr>
          <p:cNvCxnSpPr>
            <a:cxnSpLocks/>
          </p:cNvCxnSpPr>
          <p:nvPr/>
        </p:nvCxnSpPr>
        <p:spPr>
          <a:xfrm>
            <a:off x="702118" y="3493371"/>
            <a:ext cx="3920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1BA9622B-F54B-4D17-B692-4088646F6B26}"/>
              </a:ext>
            </a:extLst>
          </p:cNvPr>
          <p:cNvCxnSpPr>
            <a:cxnSpLocks/>
          </p:cNvCxnSpPr>
          <p:nvPr/>
        </p:nvCxnSpPr>
        <p:spPr>
          <a:xfrm flipV="1">
            <a:off x="1077064" y="3485097"/>
            <a:ext cx="0" cy="2101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직선 연결선 477">
            <a:extLst>
              <a:ext uri="{FF2B5EF4-FFF2-40B4-BE49-F238E27FC236}">
                <a16:creationId xmlns:a16="http://schemas.microsoft.com/office/drawing/2014/main" id="{F8263A69-3E9E-4C49-A356-78C5229B20E8}"/>
              </a:ext>
            </a:extLst>
          </p:cNvPr>
          <p:cNvCxnSpPr>
            <a:cxnSpLocks/>
          </p:cNvCxnSpPr>
          <p:nvPr/>
        </p:nvCxnSpPr>
        <p:spPr>
          <a:xfrm>
            <a:off x="921600" y="3432175"/>
            <a:ext cx="28087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직선 연결선 479">
            <a:extLst>
              <a:ext uri="{FF2B5EF4-FFF2-40B4-BE49-F238E27FC236}">
                <a16:creationId xmlns:a16="http://schemas.microsoft.com/office/drawing/2014/main" id="{4C2A2354-DC6A-4774-9A2A-01934C357133}"/>
              </a:ext>
            </a:extLst>
          </p:cNvPr>
          <p:cNvCxnSpPr>
            <a:cxnSpLocks/>
          </p:cNvCxnSpPr>
          <p:nvPr/>
        </p:nvCxnSpPr>
        <p:spPr>
          <a:xfrm flipV="1">
            <a:off x="1171485" y="3432176"/>
            <a:ext cx="6350" cy="26302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직선 연결선 481">
            <a:extLst>
              <a:ext uri="{FF2B5EF4-FFF2-40B4-BE49-F238E27FC236}">
                <a16:creationId xmlns:a16="http://schemas.microsoft.com/office/drawing/2014/main" id="{88E347E9-E0B0-4663-9E11-3B208C6F9723}"/>
              </a:ext>
            </a:extLst>
          </p:cNvPr>
          <p:cNvCxnSpPr>
            <a:cxnSpLocks/>
          </p:cNvCxnSpPr>
          <p:nvPr/>
        </p:nvCxnSpPr>
        <p:spPr>
          <a:xfrm>
            <a:off x="1111164" y="4531436"/>
            <a:ext cx="0" cy="1837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직선 연결선 482">
            <a:extLst>
              <a:ext uri="{FF2B5EF4-FFF2-40B4-BE49-F238E27FC236}">
                <a16:creationId xmlns:a16="http://schemas.microsoft.com/office/drawing/2014/main" id="{909DAB01-E510-4A73-AD7F-D55DF424653A}"/>
              </a:ext>
            </a:extLst>
          </p:cNvPr>
          <p:cNvCxnSpPr>
            <a:cxnSpLocks/>
          </p:cNvCxnSpPr>
          <p:nvPr/>
        </p:nvCxnSpPr>
        <p:spPr>
          <a:xfrm>
            <a:off x="1181094" y="4519045"/>
            <a:ext cx="0" cy="1230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직선 연결선 487">
            <a:extLst>
              <a:ext uri="{FF2B5EF4-FFF2-40B4-BE49-F238E27FC236}">
                <a16:creationId xmlns:a16="http://schemas.microsoft.com/office/drawing/2014/main" id="{FB0C3175-AFF1-42E0-A009-653B99D72D9A}"/>
              </a:ext>
            </a:extLst>
          </p:cNvPr>
          <p:cNvCxnSpPr>
            <a:cxnSpLocks/>
          </p:cNvCxnSpPr>
          <p:nvPr/>
        </p:nvCxnSpPr>
        <p:spPr>
          <a:xfrm flipH="1">
            <a:off x="1119294" y="4701521"/>
            <a:ext cx="22566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연결선 488">
            <a:extLst>
              <a:ext uri="{FF2B5EF4-FFF2-40B4-BE49-F238E27FC236}">
                <a16:creationId xmlns:a16="http://schemas.microsoft.com/office/drawing/2014/main" id="{3403FD8C-8320-428D-801D-1D26A52F2C7A}"/>
              </a:ext>
            </a:extLst>
          </p:cNvPr>
          <p:cNvCxnSpPr>
            <a:cxnSpLocks/>
          </p:cNvCxnSpPr>
          <p:nvPr/>
        </p:nvCxnSpPr>
        <p:spPr>
          <a:xfrm flipV="1">
            <a:off x="1340909" y="3558001"/>
            <a:ext cx="2633" cy="115210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직선 연결선 493">
            <a:extLst>
              <a:ext uri="{FF2B5EF4-FFF2-40B4-BE49-F238E27FC236}">
                <a16:creationId xmlns:a16="http://schemas.microsoft.com/office/drawing/2014/main" id="{A4A2A0F9-038D-4574-B847-FB55B304BE4F}"/>
              </a:ext>
            </a:extLst>
          </p:cNvPr>
          <p:cNvCxnSpPr>
            <a:cxnSpLocks/>
          </p:cNvCxnSpPr>
          <p:nvPr/>
        </p:nvCxnSpPr>
        <p:spPr>
          <a:xfrm flipV="1">
            <a:off x="1417366" y="3639090"/>
            <a:ext cx="0" cy="9913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직선 화살표 연결선 496">
            <a:extLst>
              <a:ext uri="{FF2B5EF4-FFF2-40B4-BE49-F238E27FC236}">
                <a16:creationId xmlns:a16="http://schemas.microsoft.com/office/drawing/2014/main" id="{6D9E97F4-C94A-4AF5-94E7-D2047A4552BF}"/>
              </a:ext>
            </a:extLst>
          </p:cNvPr>
          <p:cNvCxnSpPr>
            <a:cxnSpLocks/>
          </p:cNvCxnSpPr>
          <p:nvPr/>
        </p:nvCxnSpPr>
        <p:spPr>
          <a:xfrm>
            <a:off x="1331077" y="3569278"/>
            <a:ext cx="190420" cy="53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직선 화살표 연결선 497">
            <a:extLst>
              <a:ext uri="{FF2B5EF4-FFF2-40B4-BE49-F238E27FC236}">
                <a16:creationId xmlns:a16="http://schemas.microsoft.com/office/drawing/2014/main" id="{FA61221B-0202-4A94-A350-238B159389E6}"/>
              </a:ext>
            </a:extLst>
          </p:cNvPr>
          <p:cNvCxnSpPr>
            <a:cxnSpLocks/>
          </p:cNvCxnSpPr>
          <p:nvPr/>
        </p:nvCxnSpPr>
        <p:spPr>
          <a:xfrm>
            <a:off x="1409551" y="3639090"/>
            <a:ext cx="11444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직선 연결선 499">
            <a:extLst>
              <a:ext uri="{FF2B5EF4-FFF2-40B4-BE49-F238E27FC236}">
                <a16:creationId xmlns:a16="http://schemas.microsoft.com/office/drawing/2014/main" id="{11B17C0E-D4EF-4E49-AD4F-E410E296EC76}"/>
              </a:ext>
            </a:extLst>
          </p:cNvPr>
          <p:cNvCxnSpPr>
            <a:cxnSpLocks/>
          </p:cNvCxnSpPr>
          <p:nvPr/>
        </p:nvCxnSpPr>
        <p:spPr>
          <a:xfrm flipH="1">
            <a:off x="1183883" y="4642076"/>
            <a:ext cx="2256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직선 화살표 연결선 503">
            <a:extLst>
              <a:ext uri="{FF2B5EF4-FFF2-40B4-BE49-F238E27FC236}">
                <a16:creationId xmlns:a16="http://schemas.microsoft.com/office/drawing/2014/main" id="{C9869369-EDDA-4D1F-8137-B2FE7734162B}"/>
              </a:ext>
            </a:extLst>
          </p:cNvPr>
          <p:cNvCxnSpPr/>
          <p:nvPr/>
        </p:nvCxnSpPr>
        <p:spPr>
          <a:xfrm>
            <a:off x="1302498" y="2867149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직선 화살표 연결선 504">
            <a:extLst>
              <a:ext uri="{FF2B5EF4-FFF2-40B4-BE49-F238E27FC236}">
                <a16:creationId xmlns:a16="http://schemas.microsoft.com/office/drawing/2014/main" id="{C50C50C4-0E5D-4471-A5B6-ED2A5F79D416}"/>
              </a:ext>
            </a:extLst>
          </p:cNvPr>
          <p:cNvCxnSpPr/>
          <p:nvPr/>
        </p:nvCxnSpPr>
        <p:spPr>
          <a:xfrm>
            <a:off x="1304879" y="2154152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직선 화살표 연결선 505">
            <a:extLst>
              <a:ext uri="{FF2B5EF4-FFF2-40B4-BE49-F238E27FC236}">
                <a16:creationId xmlns:a16="http://schemas.microsoft.com/office/drawing/2014/main" id="{14EC3040-1074-4CB6-BF25-3F08E3EAEBC7}"/>
              </a:ext>
            </a:extLst>
          </p:cNvPr>
          <p:cNvCxnSpPr>
            <a:cxnSpLocks/>
          </p:cNvCxnSpPr>
          <p:nvPr/>
        </p:nvCxnSpPr>
        <p:spPr>
          <a:xfrm>
            <a:off x="2308388" y="2173202"/>
            <a:ext cx="33987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화살표 연결선 506">
            <a:extLst>
              <a:ext uri="{FF2B5EF4-FFF2-40B4-BE49-F238E27FC236}">
                <a16:creationId xmlns:a16="http://schemas.microsoft.com/office/drawing/2014/main" id="{CF638CFE-075F-4E7B-A7AC-1438627C1DC9}"/>
              </a:ext>
            </a:extLst>
          </p:cNvPr>
          <p:cNvCxnSpPr>
            <a:cxnSpLocks/>
          </p:cNvCxnSpPr>
          <p:nvPr/>
        </p:nvCxnSpPr>
        <p:spPr>
          <a:xfrm>
            <a:off x="2319470" y="2836108"/>
            <a:ext cx="32878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직선 화살표 연결선 521">
            <a:extLst>
              <a:ext uri="{FF2B5EF4-FFF2-40B4-BE49-F238E27FC236}">
                <a16:creationId xmlns:a16="http://schemas.microsoft.com/office/drawing/2014/main" id="{EE7DF0A6-67D1-4184-8467-6A85E68E9891}"/>
              </a:ext>
            </a:extLst>
          </p:cNvPr>
          <p:cNvCxnSpPr>
            <a:cxnSpLocks/>
          </p:cNvCxnSpPr>
          <p:nvPr/>
        </p:nvCxnSpPr>
        <p:spPr>
          <a:xfrm>
            <a:off x="1331077" y="3902993"/>
            <a:ext cx="19042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직선 화살표 연결선 523">
            <a:extLst>
              <a:ext uri="{FF2B5EF4-FFF2-40B4-BE49-F238E27FC236}">
                <a16:creationId xmlns:a16="http://schemas.microsoft.com/office/drawing/2014/main" id="{A4FD1823-8A8F-4817-929B-7D6D5D68B932}"/>
              </a:ext>
            </a:extLst>
          </p:cNvPr>
          <p:cNvCxnSpPr>
            <a:cxnSpLocks/>
          </p:cNvCxnSpPr>
          <p:nvPr/>
        </p:nvCxnSpPr>
        <p:spPr>
          <a:xfrm>
            <a:off x="1354889" y="5117063"/>
            <a:ext cx="17336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직선 화살표 연결선 526">
            <a:extLst>
              <a:ext uri="{FF2B5EF4-FFF2-40B4-BE49-F238E27FC236}">
                <a16:creationId xmlns:a16="http://schemas.microsoft.com/office/drawing/2014/main" id="{78D50C7E-D7C3-4038-89D5-9A74BF23EBAC}"/>
              </a:ext>
            </a:extLst>
          </p:cNvPr>
          <p:cNvCxnSpPr>
            <a:cxnSpLocks/>
          </p:cNvCxnSpPr>
          <p:nvPr/>
        </p:nvCxnSpPr>
        <p:spPr>
          <a:xfrm>
            <a:off x="1331077" y="3012093"/>
            <a:ext cx="192412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2A06A249-B842-4B48-B568-BA0D7263B328}"/>
              </a:ext>
            </a:extLst>
          </p:cNvPr>
          <p:cNvCxnSpPr>
            <a:cxnSpLocks/>
          </p:cNvCxnSpPr>
          <p:nvPr/>
        </p:nvCxnSpPr>
        <p:spPr>
          <a:xfrm>
            <a:off x="1321160" y="2249401"/>
            <a:ext cx="192412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직선 화살표 연결선 528">
            <a:extLst>
              <a:ext uri="{FF2B5EF4-FFF2-40B4-BE49-F238E27FC236}">
                <a16:creationId xmlns:a16="http://schemas.microsoft.com/office/drawing/2014/main" id="{372D8BBE-4241-4526-9ABD-20D4CCCA259E}"/>
              </a:ext>
            </a:extLst>
          </p:cNvPr>
          <p:cNvCxnSpPr>
            <a:cxnSpLocks/>
          </p:cNvCxnSpPr>
          <p:nvPr/>
        </p:nvCxnSpPr>
        <p:spPr>
          <a:xfrm>
            <a:off x="2454586" y="2916151"/>
            <a:ext cx="192412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직선 화살표 연결선 529">
            <a:extLst>
              <a:ext uri="{FF2B5EF4-FFF2-40B4-BE49-F238E27FC236}">
                <a16:creationId xmlns:a16="http://schemas.microsoft.com/office/drawing/2014/main" id="{5CF95489-EE07-4B7F-AFCA-BEBF9835677D}"/>
              </a:ext>
            </a:extLst>
          </p:cNvPr>
          <p:cNvCxnSpPr>
            <a:cxnSpLocks/>
          </p:cNvCxnSpPr>
          <p:nvPr/>
        </p:nvCxnSpPr>
        <p:spPr>
          <a:xfrm>
            <a:off x="1321160" y="4002761"/>
            <a:ext cx="192412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직선 화살표 연결선 530">
            <a:extLst>
              <a:ext uri="{FF2B5EF4-FFF2-40B4-BE49-F238E27FC236}">
                <a16:creationId xmlns:a16="http://schemas.microsoft.com/office/drawing/2014/main" id="{27E247EC-AA14-42EA-A548-0B978022EFBE}"/>
              </a:ext>
            </a:extLst>
          </p:cNvPr>
          <p:cNvCxnSpPr>
            <a:cxnSpLocks/>
          </p:cNvCxnSpPr>
          <p:nvPr/>
        </p:nvCxnSpPr>
        <p:spPr>
          <a:xfrm>
            <a:off x="1329085" y="5225355"/>
            <a:ext cx="192412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D0AE6F1B-7248-4204-B361-946EA57DD728}"/>
              </a:ext>
            </a:extLst>
          </p:cNvPr>
          <p:cNvCxnSpPr>
            <a:cxnSpLocks/>
          </p:cNvCxnSpPr>
          <p:nvPr/>
        </p:nvCxnSpPr>
        <p:spPr>
          <a:xfrm>
            <a:off x="2456409" y="2916151"/>
            <a:ext cx="0" cy="27188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직선 연결선 540">
            <a:extLst>
              <a:ext uri="{FF2B5EF4-FFF2-40B4-BE49-F238E27FC236}">
                <a16:creationId xmlns:a16="http://schemas.microsoft.com/office/drawing/2014/main" id="{BEA88407-1582-4719-B9E7-5D1B2BDAA1C1}"/>
              </a:ext>
            </a:extLst>
          </p:cNvPr>
          <p:cNvCxnSpPr>
            <a:cxnSpLocks/>
          </p:cNvCxnSpPr>
          <p:nvPr/>
        </p:nvCxnSpPr>
        <p:spPr>
          <a:xfrm flipH="1">
            <a:off x="1323524" y="2245455"/>
            <a:ext cx="7553" cy="29799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연결선 546">
            <a:extLst>
              <a:ext uri="{FF2B5EF4-FFF2-40B4-BE49-F238E27FC236}">
                <a16:creationId xmlns:a16="http://schemas.microsoft.com/office/drawing/2014/main" id="{53BDF8DE-F746-4ECC-B745-B1F1AC548A16}"/>
              </a:ext>
            </a:extLst>
          </p:cNvPr>
          <p:cNvCxnSpPr/>
          <p:nvPr/>
        </p:nvCxnSpPr>
        <p:spPr>
          <a:xfrm>
            <a:off x="1323524" y="3188032"/>
            <a:ext cx="1131062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직선 연결선 559">
            <a:extLst>
              <a:ext uri="{FF2B5EF4-FFF2-40B4-BE49-F238E27FC236}">
                <a16:creationId xmlns:a16="http://schemas.microsoft.com/office/drawing/2014/main" id="{D814E59C-BF2F-4A63-9658-8421507A1E0E}"/>
              </a:ext>
            </a:extLst>
          </p:cNvPr>
          <p:cNvCxnSpPr/>
          <p:nvPr/>
        </p:nvCxnSpPr>
        <p:spPr>
          <a:xfrm>
            <a:off x="2478323" y="1766886"/>
            <a:ext cx="0" cy="48489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직선 화살표 연결선 561">
            <a:extLst>
              <a:ext uri="{FF2B5EF4-FFF2-40B4-BE49-F238E27FC236}">
                <a16:creationId xmlns:a16="http://schemas.microsoft.com/office/drawing/2014/main" id="{156F466F-0495-4B8B-AB6E-8996BE5548F5}"/>
              </a:ext>
            </a:extLst>
          </p:cNvPr>
          <p:cNvCxnSpPr/>
          <p:nvPr/>
        </p:nvCxnSpPr>
        <p:spPr>
          <a:xfrm>
            <a:off x="2478323" y="2245455"/>
            <a:ext cx="166083" cy="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직선 연결선 563">
            <a:extLst>
              <a:ext uri="{FF2B5EF4-FFF2-40B4-BE49-F238E27FC236}">
                <a16:creationId xmlns:a16="http://schemas.microsoft.com/office/drawing/2014/main" id="{74234DC7-74FA-4D0D-8A25-35A3F568E94C}"/>
              </a:ext>
            </a:extLst>
          </p:cNvPr>
          <p:cNvCxnSpPr/>
          <p:nvPr/>
        </p:nvCxnSpPr>
        <p:spPr>
          <a:xfrm>
            <a:off x="2478323" y="1766886"/>
            <a:ext cx="957027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직선 연결선 565">
            <a:extLst>
              <a:ext uri="{FF2B5EF4-FFF2-40B4-BE49-F238E27FC236}">
                <a16:creationId xmlns:a16="http://schemas.microsoft.com/office/drawing/2014/main" id="{BC1D28D3-455B-44B9-99C6-1DCB1AC67F96}"/>
              </a:ext>
            </a:extLst>
          </p:cNvPr>
          <p:cNvCxnSpPr>
            <a:cxnSpLocks/>
          </p:cNvCxnSpPr>
          <p:nvPr/>
        </p:nvCxnSpPr>
        <p:spPr>
          <a:xfrm>
            <a:off x="3429000" y="1618128"/>
            <a:ext cx="0" cy="169942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연결선 567">
            <a:extLst>
              <a:ext uri="{FF2B5EF4-FFF2-40B4-BE49-F238E27FC236}">
                <a16:creationId xmlns:a16="http://schemas.microsoft.com/office/drawing/2014/main" id="{2625A418-8214-470B-8DEC-38B2F9D7F6C4}"/>
              </a:ext>
            </a:extLst>
          </p:cNvPr>
          <p:cNvCxnSpPr/>
          <p:nvPr/>
        </p:nvCxnSpPr>
        <p:spPr>
          <a:xfrm flipH="1">
            <a:off x="3296414" y="1626454"/>
            <a:ext cx="138936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직선 화살표 연결선 571">
            <a:extLst>
              <a:ext uri="{FF2B5EF4-FFF2-40B4-BE49-F238E27FC236}">
                <a16:creationId xmlns:a16="http://schemas.microsoft.com/office/drawing/2014/main" id="{C92377F0-CC00-4F39-AEB1-7BF2C56C5215}"/>
              </a:ext>
            </a:extLst>
          </p:cNvPr>
          <p:cNvCxnSpPr>
            <a:cxnSpLocks/>
          </p:cNvCxnSpPr>
          <p:nvPr/>
        </p:nvCxnSpPr>
        <p:spPr>
          <a:xfrm flipV="1">
            <a:off x="2422667" y="2318451"/>
            <a:ext cx="237159" cy="704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직선 연결선 575">
            <a:extLst>
              <a:ext uri="{FF2B5EF4-FFF2-40B4-BE49-F238E27FC236}">
                <a16:creationId xmlns:a16="http://schemas.microsoft.com/office/drawing/2014/main" id="{B7E0A8A7-6182-4512-B0F3-039EDA31E026}"/>
              </a:ext>
            </a:extLst>
          </p:cNvPr>
          <p:cNvCxnSpPr/>
          <p:nvPr/>
        </p:nvCxnSpPr>
        <p:spPr>
          <a:xfrm flipV="1">
            <a:off x="2435536" y="1731794"/>
            <a:ext cx="0" cy="58665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직선 연결선 577">
            <a:extLst>
              <a:ext uri="{FF2B5EF4-FFF2-40B4-BE49-F238E27FC236}">
                <a16:creationId xmlns:a16="http://schemas.microsoft.com/office/drawing/2014/main" id="{CE37A78E-C3D2-478F-9DE6-4EFCD2DC6507}"/>
              </a:ext>
            </a:extLst>
          </p:cNvPr>
          <p:cNvCxnSpPr/>
          <p:nvPr/>
        </p:nvCxnSpPr>
        <p:spPr>
          <a:xfrm>
            <a:off x="2435536" y="1731794"/>
            <a:ext cx="1088795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직선 연결선 579">
            <a:extLst>
              <a:ext uri="{FF2B5EF4-FFF2-40B4-BE49-F238E27FC236}">
                <a16:creationId xmlns:a16="http://schemas.microsoft.com/office/drawing/2014/main" id="{96CE0821-C894-4FA8-A1D0-41AFCF2E3F07}"/>
              </a:ext>
            </a:extLst>
          </p:cNvPr>
          <p:cNvCxnSpPr/>
          <p:nvPr/>
        </p:nvCxnSpPr>
        <p:spPr>
          <a:xfrm flipV="1">
            <a:off x="3524331" y="1573770"/>
            <a:ext cx="0" cy="15802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직선 연결선 581">
            <a:extLst>
              <a:ext uri="{FF2B5EF4-FFF2-40B4-BE49-F238E27FC236}">
                <a16:creationId xmlns:a16="http://schemas.microsoft.com/office/drawing/2014/main" id="{CE9E0E6E-9A1E-4FC5-91E2-6B53FED81BC7}"/>
              </a:ext>
            </a:extLst>
          </p:cNvPr>
          <p:cNvCxnSpPr/>
          <p:nvPr/>
        </p:nvCxnSpPr>
        <p:spPr>
          <a:xfrm flipH="1">
            <a:off x="3322320" y="1573770"/>
            <a:ext cx="202011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직사각형 582">
            <a:extLst>
              <a:ext uri="{FF2B5EF4-FFF2-40B4-BE49-F238E27FC236}">
                <a16:creationId xmlns:a16="http://schemas.microsoft.com/office/drawing/2014/main" id="{FE8D7E9D-C60A-437A-BF51-0D3C4CD92AFE}"/>
              </a:ext>
            </a:extLst>
          </p:cNvPr>
          <p:cNvSpPr/>
          <p:nvPr/>
        </p:nvSpPr>
        <p:spPr>
          <a:xfrm>
            <a:off x="3516401" y="3776995"/>
            <a:ext cx="8064407" cy="1269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6" name="직사각형 585">
            <a:extLst>
              <a:ext uri="{FF2B5EF4-FFF2-40B4-BE49-F238E27FC236}">
                <a16:creationId xmlns:a16="http://schemas.microsoft.com/office/drawing/2014/main" id="{6D215F65-C5CD-4DD3-B89B-A0E7A95D68B3}"/>
              </a:ext>
            </a:extLst>
          </p:cNvPr>
          <p:cNvSpPr/>
          <p:nvPr/>
        </p:nvSpPr>
        <p:spPr>
          <a:xfrm>
            <a:off x="3516401" y="5087436"/>
            <a:ext cx="8072219" cy="1299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8" name="직사각형 597">
            <a:extLst>
              <a:ext uri="{FF2B5EF4-FFF2-40B4-BE49-F238E27FC236}">
                <a16:creationId xmlns:a16="http://schemas.microsoft.com/office/drawing/2014/main" id="{F1E36B4E-C2E5-41E3-8A9B-BCF8D268AC55}"/>
              </a:ext>
            </a:extLst>
          </p:cNvPr>
          <p:cNvSpPr/>
          <p:nvPr/>
        </p:nvSpPr>
        <p:spPr>
          <a:xfrm>
            <a:off x="4002420" y="728762"/>
            <a:ext cx="7163314" cy="1314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470D0B02-81E6-4880-BD01-924515A8EBB8}"/>
              </a:ext>
            </a:extLst>
          </p:cNvPr>
          <p:cNvSpPr/>
          <p:nvPr/>
        </p:nvSpPr>
        <p:spPr>
          <a:xfrm>
            <a:off x="4011326" y="2147339"/>
            <a:ext cx="7163314" cy="1337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D578F81A-31A1-4DEB-9FBC-FBB6F1339D5B}"/>
              </a:ext>
            </a:extLst>
          </p:cNvPr>
          <p:cNvSpPr txBox="1"/>
          <p:nvPr/>
        </p:nvSpPr>
        <p:spPr>
          <a:xfrm>
            <a:off x="11129171" y="1177796"/>
            <a:ext cx="6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LM1</a:t>
            </a:r>
            <a:endParaRPr lang="ko-KR" altLang="en-US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D3833F23-9D8A-49E8-8BC2-619BC0AC9D20}"/>
              </a:ext>
            </a:extLst>
          </p:cNvPr>
          <p:cNvSpPr txBox="1"/>
          <p:nvPr/>
        </p:nvSpPr>
        <p:spPr>
          <a:xfrm>
            <a:off x="11147351" y="2598810"/>
            <a:ext cx="6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LM2</a:t>
            </a:r>
            <a:endParaRPr lang="ko-KR" altLang="en-US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A6CDFED4-A82D-4093-98E0-9F0A0A500FDC}"/>
              </a:ext>
            </a:extLst>
          </p:cNvPr>
          <p:cNvSpPr txBox="1"/>
          <p:nvPr/>
        </p:nvSpPr>
        <p:spPr>
          <a:xfrm>
            <a:off x="11361728" y="3448338"/>
            <a:ext cx="6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LM3</a:t>
            </a:r>
            <a:endParaRPr lang="ko-KR" altLang="en-US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7989E690-5D78-4B1F-B50C-1C2FB4A288C6}"/>
              </a:ext>
            </a:extLst>
          </p:cNvPr>
          <p:cNvSpPr txBox="1"/>
          <p:nvPr/>
        </p:nvSpPr>
        <p:spPr>
          <a:xfrm>
            <a:off x="11363955" y="6402372"/>
            <a:ext cx="6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LM4</a:t>
            </a:r>
            <a:endParaRPr lang="ko-KR" altLang="en-US" dirty="0"/>
          </a:p>
        </p:txBody>
      </p:sp>
      <p:cxnSp>
        <p:nvCxnSpPr>
          <p:cNvPr id="607" name="직선 화살표 연결선 606">
            <a:extLst>
              <a:ext uri="{FF2B5EF4-FFF2-40B4-BE49-F238E27FC236}">
                <a16:creationId xmlns:a16="http://schemas.microsoft.com/office/drawing/2014/main" id="{2DFC7B95-53BC-4665-84E9-FF0A7BC0C3E3}"/>
              </a:ext>
            </a:extLst>
          </p:cNvPr>
          <p:cNvCxnSpPr/>
          <p:nvPr/>
        </p:nvCxnSpPr>
        <p:spPr>
          <a:xfrm>
            <a:off x="2272772" y="525364"/>
            <a:ext cx="0" cy="159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직선 화살표 연결선 607">
            <a:extLst>
              <a:ext uri="{FF2B5EF4-FFF2-40B4-BE49-F238E27FC236}">
                <a16:creationId xmlns:a16="http://schemas.microsoft.com/office/drawing/2014/main" id="{C56C8361-B05A-4A2B-9DB4-0786458C9B34}"/>
              </a:ext>
            </a:extLst>
          </p:cNvPr>
          <p:cNvCxnSpPr>
            <a:cxnSpLocks/>
          </p:cNvCxnSpPr>
          <p:nvPr/>
        </p:nvCxnSpPr>
        <p:spPr>
          <a:xfrm>
            <a:off x="2358799" y="514109"/>
            <a:ext cx="0" cy="15981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직선 화살표 연결선 609">
            <a:extLst>
              <a:ext uri="{FF2B5EF4-FFF2-40B4-BE49-F238E27FC236}">
                <a16:creationId xmlns:a16="http://schemas.microsoft.com/office/drawing/2014/main" id="{1161A2F4-9A18-4935-9946-845D1BF54657}"/>
              </a:ext>
            </a:extLst>
          </p:cNvPr>
          <p:cNvCxnSpPr/>
          <p:nvPr/>
        </p:nvCxnSpPr>
        <p:spPr>
          <a:xfrm>
            <a:off x="1082057" y="3586842"/>
            <a:ext cx="0" cy="159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직선 화살표 연결선 610">
            <a:extLst>
              <a:ext uri="{FF2B5EF4-FFF2-40B4-BE49-F238E27FC236}">
                <a16:creationId xmlns:a16="http://schemas.microsoft.com/office/drawing/2014/main" id="{91034076-C6BB-43DC-8C6B-77CA35CB069E}"/>
              </a:ext>
            </a:extLst>
          </p:cNvPr>
          <p:cNvCxnSpPr>
            <a:cxnSpLocks/>
          </p:cNvCxnSpPr>
          <p:nvPr/>
        </p:nvCxnSpPr>
        <p:spPr>
          <a:xfrm>
            <a:off x="1168084" y="3575587"/>
            <a:ext cx="0" cy="15981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직선 화살표 연결선 611">
            <a:extLst>
              <a:ext uri="{FF2B5EF4-FFF2-40B4-BE49-F238E27FC236}">
                <a16:creationId xmlns:a16="http://schemas.microsoft.com/office/drawing/2014/main" id="{B271FC54-5E8F-425E-B7D8-27E29EAF8BA5}"/>
              </a:ext>
            </a:extLst>
          </p:cNvPr>
          <p:cNvCxnSpPr>
            <a:cxnSpLocks/>
          </p:cNvCxnSpPr>
          <p:nvPr/>
        </p:nvCxnSpPr>
        <p:spPr>
          <a:xfrm flipV="1">
            <a:off x="787684" y="6639344"/>
            <a:ext cx="0" cy="153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직선 화살표 연결선 612">
            <a:extLst>
              <a:ext uri="{FF2B5EF4-FFF2-40B4-BE49-F238E27FC236}">
                <a16:creationId xmlns:a16="http://schemas.microsoft.com/office/drawing/2014/main" id="{F889CDDF-92F1-4997-8542-ADA5473D13E4}"/>
              </a:ext>
            </a:extLst>
          </p:cNvPr>
          <p:cNvCxnSpPr>
            <a:cxnSpLocks/>
          </p:cNvCxnSpPr>
          <p:nvPr/>
        </p:nvCxnSpPr>
        <p:spPr>
          <a:xfrm flipV="1">
            <a:off x="682489" y="6664257"/>
            <a:ext cx="0" cy="14195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직선 화살표 연결선 617">
            <a:extLst>
              <a:ext uri="{FF2B5EF4-FFF2-40B4-BE49-F238E27FC236}">
                <a16:creationId xmlns:a16="http://schemas.microsoft.com/office/drawing/2014/main" id="{81F35D41-3AF2-47AE-8D24-A02CAFE69CC2}"/>
              </a:ext>
            </a:extLst>
          </p:cNvPr>
          <p:cNvCxnSpPr/>
          <p:nvPr/>
        </p:nvCxnSpPr>
        <p:spPr>
          <a:xfrm>
            <a:off x="772181" y="2457631"/>
            <a:ext cx="0" cy="159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직선 화살표 연결선 618">
            <a:extLst>
              <a:ext uri="{FF2B5EF4-FFF2-40B4-BE49-F238E27FC236}">
                <a16:creationId xmlns:a16="http://schemas.microsoft.com/office/drawing/2014/main" id="{5CC8A7F9-0758-4B19-A586-FED7EF585DED}"/>
              </a:ext>
            </a:extLst>
          </p:cNvPr>
          <p:cNvCxnSpPr>
            <a:cxnSpLocks/>
          </p:cNvCxnSpPr>
          <p:nvPr/>
        </p:nvCxnSpPr>
        <p:spPr>
          <a:xfrm>
            <a:off x="998258" y="2474037"/>
            <a:ext cx="0" cy="15981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직선 화살표 연결선 620">
            <a:extLst>
              <a:ext uri="{FF2B5EF4-FFF2-40B4-BE49-F238E27FC236}">
                <a16:creationId xmlns:a16="http://schemas.microsoft.com/office/drawing/2014/main" id="{4054A40E-6D16-4E17-B4E4-79D592805928}"/>
              </a:ext>
            </a:extLst>
          </p:cNvPr>
          <p:cNvCxnSpPr>
            <a:cxnSpLocks/>
          </p:cNvCxnSpPr>
          <p:nvPr/>
        </p:nvCxnSpPr>
        <p:spPr>
          <a:xfrm flipH="1" flipV="1">
            <a:off x="3555831" y="1617232"/>
            <a:ext cx="159879" cy="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직선 화살표 연결선 621">
            <a:extLst>
              <a:ext uri="{FF2B5EF4-FFF2-40B4-BE49-F238E27FC236}">
                <a16:creationId xmlns:a16="http://schemas.microsoft.com/office/drawing/2014/main" id="{5D8F7EC0-82DF-47DE-BD9E-28E15A49C2A7}"/>
              </a:ext>
            </a:extLst>
          </p:cNvPr>
          <p:cNvCxnSpPr>
            <a:cxnSpLocks/>
          </p:cNvCxnSpPr>
          <p:nvPr/>
        </p:nvCxnSpPr>
        <p:spPr>
          <a:xfrm flipV="1">
            <a:off x="3411956" y="1756706"/>
            <a:ext cx="1" cy="24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TextBox 626">
            <a:extLst>
              <a:ext uri="{FF2B5EF4-FFF2-40B4-BE49-F238E27FC236}">
                <a16:creationId xmlns:a16="http://schemas.microsoft.com/office/drawing/2014/main" id="{3B8A557B-879B-4B2C-9960-28A3A05A833F}"/>
              </a:ext>
            </a:extLst>
          </p:cNvPr>
          <p:cNvSpPr txBox="1"/>
          <p:nvPr/>
        </p:nvSpPr>
        <p:spPr>
          <a:xfrm>
            <a:off x="3292017" y="1934068"/>
            <a:ext cx="3174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Rx</a:t>
            </a:r>
            <a:endParaRPr lang="ko-KR" altLang="en-US" sz="700" dirty="0"/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788821D5-DE1A-4E2B-9D2F-5DAFAD51B4A2}"/>
              </a:ext>
            </a:extLst>
          </p:cNvPr>
          <p:cNvSpPr txBox="1"/>
          <p:nvPr/>
        </p:nvSpPr>
        <p:spPr>
          <a:xfrm>
            <a:off x="3634809" y="1525408"/>
            <a:ext cx="3174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Tx</a:t>
            </a:r>
            <a:endParaRPr lang="ko-KR" altLang="en-US" sz="700" dirty="0"/>
          </a:p>
        </p:txBody>
      </p:sp>
      <p:cxnSp>
        <p:nvCxnSpPr>
          <p:cNvPr id="633" name="직선 화살표 연결선 632">
            <a:extLst>
              <a:ext uri="{FF2B5EF4-FFF2-40B4-BE49-F238E27FC236}">
                <a16:creationId xmlns:a16="http://schemas.microsoft.com/office/drawing/2014/main" id="{9E59F8E0-ECE7-44AF-A09D-BD690B22C073}"/>
              </a:ext>
            </a:extLst>
          </p:cNvPr>
          <p:cNvCxnSpPr>
            <a:cxnSpLocks/>
          </p:cNvCxnSpPr>
          <p:nvPr/>
        </p:nvCxnSpPr>
        <p:spPr>
          <a:xfrm>
            <a:off x="4857744" y="1033702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직선 화살표 연결선 633">
            <a:extLst>
              <a:ext uri="{FF2B5EF4-FFF2-40B4-BE49-F238E27FC236}">
                <a16:creationId xmlns:a16="http://schemas.microsoft.com/office/drawing/2014/main" id="{7D1009A8-9288-4AFC-A06C-DA57FDCD2158}"/>
              </a:ext>
            </a:extLst>
          </p:cNvPr>
          <p:cNvCxnSpPr>
            <a:cxnSpLocks/>
          </p:cNvCxnSpPr>
          <p:nvPr/>
        </p:nvCxnSpPr>
        <p:spPr>
          <a:xfrm>
            <a:off x="4853154" y="892269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직선 화살표 연결선 634">
            <a:extLst>
              <a:ext uri="{FF2B5EF4-FFF2-40B4-BE49-F238E27FC236}">
                <a16:creationId xmlns:a16="http://schemas.microsoft.com/office/drawing/2014/main" id="{F42610ED-3E27-4EDD-BBBF-80F536DF9F37}"/>
              </a:ext>
            </a:extLst>
          </p:cNvPr>
          <p:cNvCxnSpPr>
            <a:cxnSpLocks/>
          </p:cNvCxnSpPr>
          <p:nvPr/>
        </p:nvCxnSpPr>
        <p:spPr>
          <a:xfrm>
            <a:off x="4853154" y="1157705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직선 화살표 연결선 638">
            <a:extLst>
              <a:ext uri="{FF2B5EF4-FFF2-40B4-BE49-F238E27FC236}">
                <a16:creationId xmlns:a16="http://schemas.microsoft.com/office/drawing/2014/main" id="{AF478525-7747-4E9F-92DE-1211E239EC25}"/>
              </a:ext>
            </a:extLst>
          </p:cNvPr>
          <p:cNvCxnSpPr>
            <a:cxnSpLocks/>
          </p:cNvCxnSpPr>
          <p:nvPr/>
        </p:nvCxnSpPr>
        <p:spPr>
          <a:xfrm>
            <a:off x="4872030" y="1752846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직선 화살표 연결선 639">
            <a:extLst>
              <a:ext uri="{FF2B5EF4-FFF2-40B4-BE49-F238E27FC236}">
                <a16:creationId xmlns:a16="http://schemas.microsoft.com/office/drawing/2014/main" id="{01808939-3411-4F55-B58C-920205AD8A6E}"/>
              </a:ext>
            </a:extLst>
          </p:cNvPr>
          <p:cNvCxnSpPr>
            <a:cxnSpLocks/>
          </p:cNvCxnSpPr>
          <p:nvPr/>
        </p:nvCxnSpPr>
        <p:spPr>
          <a:xfrm>
            <a:off x="4867440" y="1611413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직선 화살표 연결선 640">
            <a:extLst>
              <a:ext uri="{FF2B5EF4-FFF2-40B4-BE49-F238E27FC236}">
                <a16:creationId xmlns:a16="http://schemas.microsoft.com/office/drawing/2014/main" id="{6574E675-C732-4089-BD96-38A4A8FF39DE}"/>
              </a:ext>
            </a:extLst>
          </p:cNvPr>
          <p:cNvCxnSpPr>
            <a:cxnSpLocks/>
          </p:cNvCxnSpPr>
          <p:nvPr/>
        </p:nvCxnSpPr>
        <p:spPr>
          <a:xfrm>
            <a:off x="4867440" y="1876849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직선 화살표 연결선 641">
            <a:extLst>
              <a:ext uri="{FF2B5EF4-FFF2-40B4-BE49-F238E27FC236}">
                <a16:creationId xmlns:a16="http://schemas.microsoft.com/office/drawing/2014/main" id="{6A14AA78-EA95-470F-AD8F-88F659D78237}"/>
              </a:ext>
            </a:extLst>
          </p:cNvPr>
          <p:cNvCxnSpPr>
            <a:cxnSpLocks/>
          </p:cNvCxnSpPr>
          <p:nvPr/>
        </p:nvCxnSpPr>
        <p:spPr>
          <a:xfrm>
            <a:off x="4862505" y="2486271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직선 화살표 연결선 642">
            <a:extLst>
              <a:ext uri="{FF2B5EF4-FFF2-40B4-BE49-F238E27FC236}">
                <a16:creationId xmlns:a16="http://schemas.microsoft.com/office/drawing/2014/main" id="{664A837A-FC4D-4E58-B984-1F3FB1D3E4FD}"/>
              </a:ext>
            </a:extLst>
          </p:cNvPr>
          <p:cNvCxnSpPr>
            <a:cxnSpLocks/>
          </p:cNvCxnSpPr>
          <p:nvPr/>
        </p:nvCxnSpPr>
        <p:spPr>
          <a:xfrm>
            <a:off x="4857915" y="2344838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직선 화살표 연결선 643">
            <a:extLst>
              <a:ext uri="{FF2B5EF4-FFF2-40B4-BE49-F238E27FC236}">
                <a16:creationId xmlns:a16="http://schemas.microsoft.com/office/drawing/2014/main" id="{479B0EAF-2768-46EF-8FC0-2DA0B411747B}"/>
              </a:ext>
            </a:extLst>
          </p:cNvPr>
          <p:cNvCxnSpPr>
            <a:cxnSpLocks/>
          </p:cNvCxnSpPr>
          <p:nvPr/>
        </p:nvCxnSpPr>
        <p:spPr>
          <a:xfrm>
            <a:off x="4857915" y="2610274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직선 화살표 연결선 644">
            <a:extLst>
              <a:ext uri="{FF2B5EF4-FFF2-40B4-BE49-F238E27FC236}">
                <a16:creationId xmlns:a16="http://schemas.microsoft.com/office/drawing/2014/main" id="{6617ECD1-79DB-457A-AE23-C67AB83DB840}"/>
              </a:ext>
            </a:extLst>
          </p:cNvPr>
          <p:cNvCxnSpPr>
            <a:cxnSpLocks/>
          </p:cNvCxnSpPr>
          <p:nvPr/>
        </p:nvCxnSpPr>
        <p:spPr>
          <a:xfrm>
            <a:off x="4872030" y="3200646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직선 화살표 연결선 645">
            <a:extLst>
              <a:ext uri="{FF2B5EF4-FFF2-40B4-BE49-F238E27FC236}">
                <a16:creationId xmlns:a16="http://schemas.microsoft.com/office/drawing/2014/main" id="{5BCDA6DC-EB2A-43BC-A47E-6C04A5C96710}"/>
              </a:ext>
            </a:extLst>
          </p:cNvPr>
          <p:cNvCxnSpPr>
            <a:cxnSpLocks/>
          </p:cNvCxnSpPr>
          <p:nvPr/>
        </p:nvCxnSpPr>
        <p:spPr>
          <a:xfrm>
            <a:off x="4867440" y="3059213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직선 화살표 연결선 646">
            <a:extLst>
              <a:ext uri="{FF2B5EF4-FFF2-40B4-BE49-F238E27FC236}">
                <a16:creationId xmlns:a16="http://schemas.microsoft.com/office/drawing/2014/main" id="{2F307C39-9E65-45F6-A9F5-24E5504AFD40}"/>
              </a:ext>
            </a:extLst>
          </p:cNvPr>
          <p:cNvCxnSpPr>
            <a:cxnSpLocks/>
          </p:cNvCxnSpPr>
          <p:nvPr/>
        </p:nvCxnSpPr>
        <p:spPr>
          <a:xfrm>
            <a:off x="4867440" y="3324649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직선 화살표 연결선 648">
            <a:extLst>
              <a:ext uri="{FF2B5EF4-FFF2-40B4-BE49-F238E27FC236}">
                <a16:creationId xmlns:a16="http://schemas.microsoft.com/office/drawing/2014/main" id="{3565AA9A-6A82-4636-AEC7-FD4556DF23A1}"/>
              </a:ext>
            </a:extLst>
          </p:cNvPr>
          <p:cNvCxnSpPr>
            <a:cxnSpLocks/>
          </p:cNvCxnSpPr>
          <p:nvPr/>
        </p:nvCxnSpPr>
        <p:spPr>
          <a:xfrm>
            <a:off x="6977055" y="2486271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직선 화살표 연결선 649">
            <a:extLst>
              <a:ext uri="{FF2B5EF4-FFF2-40B4-BE49-F238E27FC236}">
                <a16:creationId xmlns:a16="http://schemas.microsoft.com/office/drawing/2014/main" id="{BFBD3E41-F4EF-4041-A31A-0F21864BC3AA}"/>
              </a:ext>
            </a:extLst>
          </p:cNvPr>
          <p:cNvCxnSpPr>
            <a:cxnSpLocks/>
          </p:cNvCxnSpPr>
          <p:nvPr/>
        </p:nvCxnSpPr>
        <p:spPr>
          <a:xfrm>
            <a:off x="6972465" y="2344838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직선 화살표 연결선 650">
            <a:extLst>
              <a:ext uri="{FF2B5EF4-FFF2-40B4-BE49-F238E27FC236}">
                <a16:creationId xmlns:a16="http://schemas.microsoft.com/office/drawing/2014/main" id="{FB21CCC6-C62C-44E6-A027-13590682C405}"/>
              </a:ext>
            </a:extLst>
          </p:cNvPr>
          <p:cNvCxnSpPr>
            <a:cxnSpLocks/>
          </p:cNvCxnSpPr>
          <p:nvPr/>
        </p:nvCxnSpPr>
        <p:spPr>
          <a:xfrm>
            <a:off x="6972465" y="2610274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직선 화살표 연결선 651">
            <a:extLst>
              <a:ext uri="{FF2B5EF4-FFF2-40B4-BE49-F238E27FC236}">
                <a16:creationId xmlns:a16="http://schemas.microsoft.com/office/drawing/2014/main" id="{EAA5401D-1D3F-4662-894B-2A5F991C6D43}"/>
              </a:ext>
            </a:extLst>
          </p:cNvPr>
          <p:cNvCxnSpPr>
            <a:cxnSpLocks/>
          </p:cNvCxnSpPr>
          <p:nvPr/>
        </p:nvCxnSpPr>
        <p:spPr>
          <a:xfrm>
            <a:off x="9234480" y="2495796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직선 화살표 연결선 652">
            <a:extLst>
              <a:ext uri="{FF2B5EF4-FFF2-40B4-BE49-F238E27FC236}">
                <a16:creationId xmlns:a16="http://schemas.microsoft.com/office/drawing/2014/main" id="{3E642474-7F2C-4E77-8CC9-5739B4824015}"/>
              </a:ext>
            </a:extLst>
          </p:cNvPr>
          <p:cNvCxnSpPr>
            <a:cxnSpLocks/>
          </p:cNvCxnSpPr>
          <p:nvPr/>
        </p:nvCxnSpPr>
        <p:spPr>
          <a:xfrm>
            <a:off x="9229890" y="2354363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직선 화살표 연결선 653">
            <a:extLst>
              <a:ext uri="{FF2B5EF4-FFF2-40B4-BE49-F238E27FC236}">
                <a16:creationId xmlns:a16="http://schemas.microsoft.com/office/drawing/2014/main" id="{8248ECA4-B8F5-4AA4-B9D6-7E26D6CDFFBA}"/>
              </a:ext>
            </a:extLst>
          </p:cNvPr>
          <p:cNvCxnSpPr>
            <a:cxnSpLocks/>
          </p:cNvCxnSpPr>
          <p:nvPr/>
        </p:nvCxnSpPr>
        <p:spPr>
          <a:xfrm>
            <a:off x="9229890" y="2619799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직선 화살표 연결선 654">
            <a:extLst>
              <a:ext uri="{FF2B5EF4-FFF2-40B4-BE49-F238E27FC236}">
                <a16:creationId xmlns:a16="http://schemas.microsoft.com/office/drawing/2014/main" id="{C5C2DC3A-3AEA-43AA-ADFD-F3D6F3B2B7CD}"/>
              </a:ext>
            </a:extLst>
          </p:cNvPr>
          <p:cNvCxnSpPr>
            <a:cxnSpLocks/>
          </p:cNvCxnSpPr>
          <p:nvPr/>
        </p:nvCxnSpPr>
        <p:spPr>
          <a:xfrm>
            <a:off x="11177580" y="2495796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직선 화살표 연결선 655">
            <a:extLst>
              <a:ext uri="{FF2B5EF4-FFF2-40B4-BE49-F238E27FC236}">
                <a16:creationId xmlns:a16="http://schemas.microsoft.com/office/drawing/2014/main" id="{37AEE7FB-8477-47F2-B763-B3B8A9106D1B}"/>
              </a:ext>
            </a:extLst>
          </p:cNvPr>
          <p:cNvCxnSpPr>
            <a:cxnSpLocks/>
          </p:cNvCxnSpPr>
          <p:nvPr/>
        </p:nvCxnSpPr>
        <p:spPr>
          <a:xfrm>
            <a:off x="11172990" y="2354363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직선 화살표 연결선 656">
            <a:extLst>
              <a:ext uri="{FF2B5EF4-FFF2-40B4-BE49-F238E27FC236}">
                <a16:creationId xmlns:a16="http://schemas.microsoft.com/office/drawing/2014/main" id="{D472B8C8-C377-48A5-AFA3-CB8EBF919815}"/>
              </a:ext>
            </a:extLst>
          </p:cNvPr>
          <p:cNvCxnSpPr>
            <a:cxnSpLocks/>
          </p:cNvCxnSpPr>
          <p:nvPr/>
        </p:nvCxnSpPr>
        <p:spPr>
          <a:xfrm>
            <a:off x="11172990" y="2619799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직선 화살표 연결선 657">
            <a:extLst>
              <a:ext uri="{FF2B5EF4-FFF2-40B4-BE49-F238E27FC236}">
                <a16:creationId xmlns:a16="http://schemas.microsoft.com/office/drawing/2014/main" id="{FA1CFE40-A09E-49BA-B58D-EF7557B97EFF}"/>
              </a:ext>
            </a:extLst>
          </p:cNvPr>
          <p:cNvCxnSpPr>
            <a:cxnSpLocks/>
          </p:cNvCxnSpPr>
          <p:nvPr/>
        </p:nvCxnSpPr>
        <p:spPr>
          <a:xfrm>
            <a:off x="6953244" y="1033702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직선 화살표 연결선 658">
            <a:extLst>
              <a:ext uri="{FF2B5EF4-FFF2-40B4-BE49-F238E27FC236}">
                <a16:creationId xmlns:a16="http://schemas.microsoft.com/office/drawing/2014/main" id="{22CC8BFD-E96A-4D02-861E-F1B38A8D09A5}"/>
              </a:ext>
            </a:extLst>
          </p:cNvPr>
          <p:cNvCxnSpPr>
            <a:cxnSpLocks/>
          </p:cNvCxnSpPr>
          <p:nvPr/>
        </p:nvCxnSpPr>
        <p:spPr>
          <a:xfrm>
            <a:off x="6948654" y="892269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직선 화살표 연결선 659">
            <a:extLst>
              <a:ext uri="{FF2B5EF4-FFF2-40B4-BE49-F238E27FC236}">
                <a16:creationId xmlns:a16="http://schemas.microsoft.com/office/drawing/2014/main" id="{BD74024F-4D9D-4383-999D-412B1529ACE7}"/>
              </a:ext>
            </a:extLst>
          </p:cNvPr>
          <p:cNvCxnSpPr>
            <a:cxnSpLocks/>
          </p:cNvCxnSpPr>
          <p:nvPr/>
        </p:nvCxnSpPr>
        <p:spPr>
          <a:xfrm>
            <a:off x="6948654" y="1157705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직선 화살표 연결선 660">
            <a:extLst>
              <a:ext uri="{FF2B5EF4-FFF2-40B4-BE49-F238E27FC236}">
                <a16:creationId xmlns:a16="http://schemas.microsoft.com/office/drawing/2014/main" id="{C2347140-587B-490D-8EB5-E368A5D83132}"/>
              </a:ext>
            </a:extLst>
          </p:cNvPr>
          <p:cNvCxnSpPr>
            <a:cxnSpLocks/>
          </p:cNvCxnSpPr>
          <p:nvPr/>
        </p:nvCxnSpPr>
        <p:spPr>
          <a:xfrm>
            <a:off x="9220194" y="1033702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직선 화살표 연결선 661">
            <a:extLst>
              <a:ext uri="{FF2B5EF4-FFF2-40B4-BE49-F238E27FC236}">
                <a16:creationId xmlns:a16="http://schemas.microsoft.com/office/drawing/2014/main" id="{C077C430-1F1B-4D20-9C82-B8C5A3F8F6A7}"/>
              </a:ext>
            </a:extLst>
          </p:cNvPr>
          <p:cNvCxnSpPr>
            <a:cxnSpLocks/>
          </p:cNvCxnSpPr>
          <p:nvPr/>
        </p:nvCxnSpPr>
        <p:spPr>
          <a:xfrm>
            <a:off x="9215604" y="892269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직선 화살표 연결선 662">
            <a:extLst>
              <a:ext uri="{FF2B5EF4-FFF2-40B4-BE49-F238E27FC236}">
                <a16:creationId xmlns:a16="http://schemas.microsoft.com/office/drawing/2014/main" id="{A0E101AC-4AFE-40AA-A2B0-0C9D9AF344A8}"/>
              </a:ext>
            </a:extLst>
          </p:cNvPr>
          <p:cNvCxnSpPr>
            <a:cxnSpLocks/>
          </p:cNvCxnSpPr>
          <p:nvPr/>
        </p:nvCxnSpPr>
        <p:spPr>
          <a:xfrm>
            <a:off x="9215604" y="1157705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직선 화살표 연결선 663">
            <a:extLst>
              <a:ext uri="{FF2B5EF4-FFF2-40B4-BE49-F238E27FC236}">
                <a16:creationId xmlns:a16="http://schemas.microsoft.com/office/drawing/2014/main" id="{9D8B7D28-98B7-4B12-907A-2ECC8B26F2C2}"/>
              </a:ext>
            </a:extLst>
          </p:cNvPr>
          <p:cNvCxnSpPr>
            <a:cxnSpLocks/>
          </p:cNvCxnSpPr>
          <p:nvPr/>
        </p:nvCxnSpPr>
        <p:spPr>
          <a:xfrm>
            <a:off x="11172819" y="1043227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직선 화살표 연결선 664">
            <a:extLst>
              <a:ext uri="{FF2B5EF4-FFF2-40B4-BE49-F238E27FC236}">
                <a16:creationId xmlns:a16="http://schemas.microsoft.com/office/drawing/2014/main" id="{BBE177D7-FD8B-492F-A139-657205C4B550}"/>
              </a:ext>
            </a:extLst>
          </p:cNvPr>
          <p:cNvCxnSpPr>
            <a:cxnSpLocks/>
          </p:cNvCxnSpPr>
          <p:nvPr/>
        </p:nvCxnSpPr>
        <p:spPr>
          <a:xfrm>
            <a:off x="11168229" y="901794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직선 화살표 연결선 665">
            <a:extLst>
              <a:ext uri="{FF2B5EF4-FFF2-40B4-BE49-F238E27FC236}">
                <a16:creationId xmlns:a16="http://schemas.microsoft.com/office/drawing/2014/main" id="{29CA6390-9B01-4134-85ED-24DB4B96CC41}"/>
              </a:ext>
            </a:extLst>
          </p:cNvPr>
          <p:cNvCxnSpPr>
            <a:cxnSpLocks/>
          </p:cNvCxnSpPr>
          <p:nvPr/>
        </p:nvCxnSpPr>
        <p:spPr>
          <a:xfrm>
            <a:off x="11168229" y="1167230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직선 화살표 연결선 666">
            <a:extLst>
              <a:ext uri="{FF2B5EF4-FFF2-40B4-BE49-F238E27FC236}">
                <a16:creationId xmlns:a16="http://schemas.microsoft.com/office/drawing/2014/main" id="{1DC3D098-37BF-40E8-97A8-F7715C9D5BAC}"/>
              </a:ext>
            </a:extLst>
          </p:cNvPr>
          <p:cNvCxnSpPr>
            <a:cxnSpLocks/>
          </p:cNvCxnSpPr>
          <p:nvPr/>
        </p:nvCxnSpPr>
        <p:spPr>
          <a:xfrm>
            <a:off x="6977055" y="1752846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직선 화살표 연결선 667">
            <a:extLst>
              <a:ext uri="{FF2B5EF4-FFF2-40B4-BE49-F238E27FC236}">
                <a16:creationId xmlns:a16="http://schemas.microsoft.com/office/drawing/2014/main" id="{D5484861-5A13-4091-87FA-ADEC991E832A}"/>
              </a:ext>
            </a:extLst>
          </p:cNvPr>
          <p:cNvCxnSpPr>
            <a:cxnSpLocks/>
          </p:cNvCxnSpPr>
          <p:nvPr/>
        </p:nvCxnSpPr>
        <p:spPr>
          <a:xfrm>
            <a:off x="6972465" y="1611413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직선 화살표 연결선 668">
            <a:extLst>
              <a:ext uri="{FF2B5EF4-FFF2-40B4-BE49-F238E27FC236}">
                <a16:creationId xmlns:a16="http://schemas.microsoft.com/office/drawing/2014/main" id="{4AE1DADD-E4A3-4775-BE2B-34B9AB4B26EE}"/>
              </a:ext>
            </a:extLst>
          </p:cNvPr>
          <p:cNvCxnSpPr>
            <a:cxnSpLocks/>
          </p:cNvCxnSpPr>
          <p:nvPr/>
        </p:nvCxnSpPr>
        <p:spPr>
          <a:xfrm>
            <a:off x="6972465" y="1876849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직선 화살표 연결선 669">
            <a:extLst>
              <a:ext uri="{FF2B5EF4-FFF2-40B4-BE49-F238E27FC236}">
                <a16:creationId xmlns:a16="http://schemas.microsoft.com/office/drawing/2014/main" id="{FAAF8DEA-0D2B-4199-B5BC-E3960F213B3A}"/>
              </a:ext>
            </a:extLst>
          </p:cNvPr>
          <p:cNvCxnSpPr>
            <a:cxnSpLocks/>
          </p:cNvCxnSpPr>
          <p:nvPr/>
        </p:nvCxnSpPr>
        <p:spPr>
          <a:xfrm>
            <a:off x="9234480" y="1752846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직선 화살표 연결선 670">
            <a:extLst>
              <a:ext uri="{FF2B5EF4-FFF2-40B4-BE49-F238E27FC236}">
                <a16:creationId xmlns:a16="http://schemas.microsoft.com/office/drawing/2014/main" id="{59D8AE6B-E1CC-44D2-8B89-C1358E3A6529}"/>
              </a:ext>
            </a:extLst>
          </p:cNvPr>
          <p:cNvCxnSpPr>
            <a:cxnSpLocks/>
          </p:cNvCxnSpPr>
          <p:nvPr/>
        </p:nvCxnSpPr>
        <p:spPr>
          <a:xfrm>
            <a:off x="9229890" y="1611413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직선 화살표 연결선 671">
            <a:extLst>
              <a:ext uri="{FF2B5EF4-FFF2-40B4-BE49-F238E27FC236}">
                <a16:creationId xmlns:a16="http://schemas.microsoft.com/office/drawing/2014/main" id="{12AC2B9A-7791-421E-8ABF-F2F32024D033}"/>
              </a:ext>
            </a:extLst>
          </p:cNvPr>
          <p:cNvCxnSpPr>
            <a:cxnSpLocks/>
          </p:cNvCxnSpPr>
          <p:nvPr/>
        </p:nvCxnSpPr>
        <p:spPr>
          <a:xfrm>
            <a:off x="9229890" y="1876849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직선 화살표 연결선 672">
            <a:extLst>
              <a:ext uri="{FF2B5EF4-FFF2-40B4-BE49-F238E27FC236}">
                <a16:creationId xmlns:a16="http://schemas.microsoft.com/office/drawing/2014/main" id="{F504953B-E963-4E4B-AE9B-FC59D2823EEC}"/>
              </a:ext>
            </a:extLst>
          </p:cNvPr>
          <p:cNvCxnSpPr>
            <a:cxnSpLocks/>
          </p:cNvCxnSpPr>
          <p:nvPr/>
        </p:nvCxnSpPr>
        <p:spPr>
          <a:xfrm>
            <a:off x="11158530" y="1752846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직선 화살표 연결선 673">
            <a:extLst>
              <a:ext uri="{FF2B5EF4-FFF2-40B4-BE49-F238E27FC236}">
                <a16:creationId xmlns:a16="http://schemas.microsoft.com/office/drawing/2014/main" id="{1E600DB1-AC01-4125-941A-7D5BA752F01F}"/>
              </a:ext>
            </a:extLst>
          </p:cNvPr>
          <p:cNvCxnSpPr>
            <a:cxnSpLocks/>
          </p:cNvCxnSpPr>
          <p:nvPr/>
        </p:nvCxnSpPr>
        <p:spPr>
          <a:xfrm>
            <a:off x="11153940" y="1611413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직선 화살표 연결선 674">
            <a:extLst>
              <a:ext uri="{FF2B5EF4-FFF2-40B4-BE49-F238E27FC236}">
                <a16:creationId xmlns:a16="http://schemas.microsoft.com/office/drawing/2014/main" id="{DB129EA2-F652-4C38-8AC3-0E24FB82C123}"/>
              </a:ext>
            </a:extLst>
          </p:cNvPr>
          <p:cNvCxnSpPr>
            <a:cxnSpLocks/>
          </p:cNvCxnSpPr>
          <p:nvPr/>
        </p:nvCxnSpPr>
        <p:spPr>
          <a:xfrm>
            <a:off x="11153940" y="1876849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직선 화살표 연결선 675">
            <a:extLst>
              <a:ext uri="{FF2B5EF4-FFF2-40B4-BE49-F238E27FC236}">
                <a16:creationId xmlns:a16="http://schemas.microsoft.com/office/drawing/2014/main" id="{4FFC9125-D4B7-4BFF-9207-5A462F15860E}"/>
              </a:ext>
            </a:extLst>
          </p:cNvPr>
          <p:cNvCxnSpPr>
            <a:cxnSpLocks/>
          </p:cNvCxnSpPr>
          <p:nvPr/>
        </p:nvCxnSpPr>
        <p:spPr>
          <a:xfrm>
            <a:off x="6977055" y="3191121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직선 화살표 연결선 676">
            <a:extLst>
              <a:ext uri="{FF2B5EF4-FFF2-40B4-BE49-F238E27FC236}">
                <a16:creationId xmlns:a16="http://schemas.microsoft.com/office/drawing/2014/main" id="{916E22F8-6BFB-4C5A-8790-DC9ABDADB38E}"/>
              </a:ext>
            </a:extLst>
          </p:cNvPr>
          <p:cNvCxnSpPr>
            <a:cxnSpLocks/>
          </p:cNvCxnSpPr>
          <p:nvPr/>
        </p:nvCxnSpPr>
        <p:spPr>
          <a:xfrm>
            <a:off x="6972465" y="3049688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직선 화살표 연결선 677">
            <a:extLst>
              <a:ext uri="{FF2B5EF4-FFF2-40B4-BE49-F238E27FC236}">
                <a16:creationId xmlns:a16="http://schemas.microsoft.com/office/drawing/2014/main" id="{706ED373-03EE-4ACA-9361-279452C984CE}"/>
              </a:ext>
            </a:extLst>
          </p:cNvPr>
          <p:cNvCxnSpPr>
            <a:cxnSpLocks/>
          </p:cNvCxnSpPr>
          <p:nvPr/>
        </p:nvCxnSpPr>
        <p:spPr>
          <a:xfrm>
            <a:off x="6972465" y="3315124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직선 화살표 연결선 678">
            <a:extLst>
              <a:ext uri="{FF2B5EF4-FFF2-40B4-BE49-F238E27FC236}">
                <a16:creationId xmlns:a16="http://schemas.microsoft.com/office/drawing/2014/main" id="{3690DD3A-3F7D-481D-A7A9-BD742BC76287}"/>
              </a:ext>
            </a:extLst>
          </p:cNvPr>
          <p:cNvCxnSpPr>
            <a:cxnSpLocks/>
          </p:cNvCxnSpPr>
          <p:nvPr/>
        </p:nvCxnSpPr>
        <p:spPr>
          <a:xfrm>
            <a:off x="9244005" y="3191121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직선 화살표 연결선 679">
            <a:extLst>
              <a:ext uri="{FF2B5EF4-FFF2-40B4-BE49-F238E27FC236}">
                <a16:creationId xmlns:a16="http://schemas.microsoft.com/office/drawing/2014/main" id="{1797CE1C-F5CD-41BF-A948-368430316887}"/>
              </a:ext>
            </a:extLst>
          </p:cNvPr>
          <p:cNvCxnSpPr>
            <a:cxnSpLocks/>
          </p:cNvCxnSpPr>
          <p:nvPr/>
        </p:nvCxnSpPr>
        <p:spPr>
          <a:xfrm>
            <a:off x="9239415" y="3049688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직선 화살표 연결선 680">
            <a:extLst>
              <a:ext uri="{FF2B5EF4-FFF2-40B4-BE49-F238E27FC236}">
                <a16:creationId xmlns:a16="http://schemas.microsoft.com/office/drawing/2014/main" id="{D34BA575-5EB8-4BC6-A54D-ED0B852B8BEC}"/>
              </a:ext>
            </a:extLst>
          </p:cNvPr>
          <p:cNvCxnSpPr>
            <a:cxnSpLocks/>
          </p:cNvCxnSpPr>
          <p:nvPr/>
        </p:nvCxnSpPr>
        <p:spPr>
          <a:xfrm>
            <a:off x="9239415" y="3315124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직선 화살표 연결선 681">
            <a:extLst>
              <a:ext uri="{FF2B5EF4-FFF2-40B4-BE49-F238E27FC236}">
                <a16:creationId xmlns:a16="http://schemas.microsoft.com/office/drawing/2014/main" id="{55B6D3BA-7078-4726-8215-03200FB2A217}"/>
              </a:ext>
            </a:extLst>
          </p:cNvPr>
          <p:cNvCxnSpPr>
            <a:cxnSpLocks/>
          </p:cNvCxnSpPr>
          <p:nvPr/>
        </p:nvCxnSpPr>
        <p:spPr>
          <a:xfrm>
            <a:off x="11196630" y="3191121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직선 화살표 연결선 682">
            <a:extLst>
              <a:ext uri="{FF2B5EF4-FFF2-40B4-BE49-F238E27FC236}">
                <a16:creationId xmlns:a16="http://schemas.microsoft.com/office/drawing/2014/main" id="{60BBC8EF-4E69-4C8C-961A-8ADC759ECC4C}"/>
              </a:ext>
            </a:extLst>
          </p:cNvPr>
          <p:cNvCxnSpPr>
            <a:cxnSpLocks/>
          </p:cNvCxnSpPr>
          <p:nvPr/>
        </p:nvCxnSpPr>
        <p:spPr>
          <a:xfrm>
            <a:off x="11192040" y="3049688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직선 화살표 연결선 683">
            <a:extLst>
              <a:ext uri="{FF2B5EF4-FFF2-40B4-BE49-F238E27FC236}">
                <a16:creationId xmlns:a16="http://schemas.microsoft.com/office/drawing/2014/main" id="{4061FE12-B28F-41F0-A118-F6FE946C30E0}"/>
              </a:ext>
            </a:extLst>
          </p:cNvPr>
          <p:cNvCxnSpPr>
            <a:cxnSpLocks/>
          </p:cNvCxnSpPr>
          <p:nvPr/>
        </p:nvCxnSpPr>
        <p:spPr>
          <a:xfrm>
            <a:off x="11192040" y="3315124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직선 화살표 연결선 684">
            <a:extLst>
              <a:ext uri="{FF2B5EF4-FFF2-40B4-BE49-F238E27FC236}">
                <a16:creationId xmlns:a16="http://schemas.microsoft.com/office/drawing/2014/main" id="{142FFC2D-B87D-4656-8E32-D1C4FF55302C}"/>
              </a:ext>
            </a:extLst>
          </p:cNvPr>
          <p:cNvCxnSpPr>
            <a:cxnSpLocks/>
          </p:cNvCxnSpPr>
          <p:nvPr/>
        </p:nvCxnSpPr>
        <p:spPr>
          <a:xfrm>
            <a:off x="11606272" y="4036589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직선 화살표 연결선 685">
            <a:extLst>
              <a:ext uri="{FF2B5EF4-FFF2-40B4-BE49-F238E27FC236}">
                <a16:creationId xmlns:a16="http://schemas.microsoft.com/office/drawing/2014/main" id="{BA36CE11-8876-43A6-9A81-8C825C2ED697}"/>
              </a:ext>
            </a:extLst>
          </p:cNvPr>
          <p:cNvCxnSpPr>
            <a:cxnSpLocks/>
          </p:cNvCxnSpPr>
          <p:nvPr/>
        </p:nvCxnSpPr>
        <p:spPr>
          <a:xfrm>
            <a:off x="11601682" y="3895156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직선 화살표 연결선 686">
            <a:extLst>
              <a:ext uri="{FF2B5EF4-FFF2-40B4-BE49-F238E27FC236}">
                <a16:creationId xmlns:a16="http://schemas.microsoft.com/office/drawing/2014/main" id="{D6BBA4E0-2A37-445B-A1BB-CC3F87A890A6}"/>
              </a:ext>
            </a:extLst>
          </p:cNvPr>
          <p:cNvCxnSpPr>
            <a:cxnSpLocks/>
          </p:cNvCxnSpPr>
          <p:nvPr/>
        </p:nvCxnSpPr>
        <p:spPr>
          <a:xfrm>
            <a:off x="11601682" y="4160592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직선 화살표 연결선 687">
            <a:extLst>
              <a:ext uri="{FF2B5EF4-FFF2-40B4-BE49-F238E27FC236}">
                <a16:creationId xmlns:a16="http://schemas.microsoft.com/office/drawing/2014/main" id="{D9CF5C48-3C24-46FC-91E1-0B83420A7C8B}"/>
              </a:ext>
            </a:extLst>
          </p:cNvPr>
          <p:cNvCxnSpPr>
            <a:cxnSpLocks/>
          </p:cNvCxnSpPr>
          <p:nvPr/>
        </p:nvCxnSpPr>
        <p:spPr>
          <a:xfrm>
            <a:off x="11606272" y="4465214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직선 화살표 연결선 688">
            <a:extLst>
              <a:ext uri="{FF2B5EF4-FFF2-40B4-BE49-F238E27FC236}">
                <a16:creationId xmlns:a16="http://schemas.microsoft.com/office/drawing/2014/main" id="{072C3F8E-7074-45B2-8E16-ECF0C84B12C0}"/>
              </a:ext>
            </a:extLst>
          </p:cNvPr>
          <p:cNvCxnSpPr>
            <a:cxnSpLocks/>
          </p:cNvCxnSpPr>
          <p:nvPr/>
        </p:nvCxnSpPr>
        <p:spPr>
          <a:xfrm>
            <a:off x="11601682" y="4323781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직선 화살표 연결선 689">
            <a:extLst>
              <a:ext uri="{FF2B5EF4-FFF2-40B4-BE49-F238E27FC236}">
                <a16:creationId xmlns:a16="http://schemas.microsoft.com/office/drawing/2014/main" id="{D7D20163-D6C0-43E5-AD0C-B033ABDA0FED}"/>
              </a:ext>
            </a:extLst>
          </p:cNvPr>
          <p:cNvCxnSpPr>
            <a:cxnSpLocks/>
          </p:cNvCxnSpPr>
          <p:nvPr/>
        </p:nvCxnSpPr>
        <p:spPr>
          <a:xfrm>
            <a:off x="11601682" y="4589217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직선 화살표 연결선 690">
            <a:extLst>
              <a:ext uri="{FF2B5EF4-FFF2-40B4-BE49-F238E27FC236}">
                <a16:creationId xmlns:a16="http://schemas.microsoft.com/office/drawing/2014/main" id="{64FE5B96-F7E2-4DF2-A59D-097527F718B9}"/>
              </a:ext>
            </a:extLst>
          </p:cNvPr>
          <p:cNvCxnSpPr>
            <a:cxnSpLocks/>
          </p:cNvCxnSpPr>
          <p:nvPr/>
        </p:nvCxnSpPr>
        <p:spPr>
          <a:xfrm>
            <a:off x="11615797" y="4855739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직선 화살표 연결선 691">
            <a:extLst>
              <a:ext uri="{FF2B5EF4-FFF2-40B4-BE49-F238E27FC236}">
                <a16:creationId xmlns:a16="http://schemas.microsoft.com/office/drawing/2014/main" id="{B42104B3-6279-4822-8B58-D24C7DC66AA9}"/>
              </a:ext>
            </a:extLst>
          </p:cNvPr>
          <p:cNvCxnSpPr>
            <a:cxnSpLocks/>
          </p:cNvCxnSpPr>
          <p:nvPr/>
        </p:nvCxnSpPr>
        <p:spPr>
          <a:xfrm>
            <a:off x="11611207" y="4714306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직선 화살표 연결선 692">
            <a:extLst>
              <a:ext uri="{FF2B5EF4-FFF2-40B4-BE49-F238E27FC236}">
                <a16:creationId xmlns:a16="http://schemas.microsoft.com/office/drawing/2014/main" id="{0FF4D09E-B0CE-4F2E-B7FA-F09269A3D63C}"/>
              </a:ext>
            </a:extLst>
          </p:cNvPr>
          <p:cNvCxnSpPr>
            <a:cxnSpLocks/>
          </p:cNvCxnSpPr>
          <p:nvPr/>
        </p:nvCxnSpPr>
        <p:spPr>
          <a:xfrm>
            <a:off x="11611207" y="4979742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직선 화살표 연결선 693">
            <a:extLst>
              <a:ext uri="{FF2B5EF4-FFF2-40B4-BE49-F238E27FC236}">
                <a16:creationId xmlns:a16="http://schemas.microsoft.com/office/drawing/2014/main" id="{64FC505F-B507-4E89-BF49-37A95622AB3A}"/>
              </a:ext>
            </a:extLst>
          </p:cNvPr>
          <p:cNvCxnSpPr>
            <a:cxnSpLocks/>
          </p:cNvCxnSpPr>
          <p:nvPr/>
        </p:nvCxnSpPr>
        <p:spPr>
          <a:xfrm>
            <a:off x="11606272" y="5331989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직선 화살표 연결선 694">
            <a:extLst>
              <a:ext uri="{FF2B5EF4-FFF2-40B4-BE49-F238E27FC236}">
                <a16:creationId xmlns:a16="http://schemas.microsoft.com/office/drawing/2014/main" id="{49F99F53-D54F-4050-A1C9-B9ACB541629B}"/>
              </a:ext>
            </a:extLst>
          </p:cNvPr>
          <p:cNvCxnSpPr>
            <a:cxnSpLocks/>
          </p:cNvCxnSpPr>
          <p:nvPr/>
        </p:nvCxnSpPr>
        <p:spPr>
          <a:xfrm>
            <a:off x="11601682" y="5190556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직선 화살표 연결선 695">
            <a:extLst>
              <a:ext uri="{FF2B5EF4-FFF2-40B4-BE49-F238E27FC236}">
                <a16:creationId xmlns:a16="http://schemas.microsoft.com/office/drawing/2014/main" id="{8180F2CD-BC32-4619-9440-454DE537204D}"/>
              </a:ext>
            </a:extLst>
          </p:cNvPr>
          <p:cNvCxnSpPr>
            <a:cxnSpLocks/>
          </p:cNvCxnSpPr>
          <p:nvPr/>
        </p:nvCxnSpPr>
        <p:spPr>
          <a:xfrm>
            <a:off x="11601682" y="5455992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직선 화살표 연결선 696">
            <a:extLst>
              <a:ext uri="{FF2B5EF4-FFF2-40B4-BE49-F238E27FC236}">
                <a16:creationId xmlns:a16="http://schemas.microsoft.com/office/drawing/2014/main" id="{A90E9B5C-643C-43D5-B3FA-08979266B6F3}"/>
              </a:ext>
            </a:extLst>
          </p:cNvPr>
          <p:cNvCxnSpPr>
            <a:cxnSpLocks/>
          </p:cNvCxnSpPr>
          <p:nvPr/>
        </p:nvCxnSpPr>
        <p:spPr>
          <a:xfrm>
            <a:off x="11615797" y="5722514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직선 화살표 연결선 697">
            <a:extLst>
              <a:ext uri="{FF2B5EF4-FFF2-40B4-BE49-F238E27FC236}">
                <a16:creationId xmlns:a16="http://schemas.microsoft.com/office/drawing/2014/main" id="{2054A125-760F-4D52-AED8-ADFFFB71B629}"/>
              </a:ext>
            </a:extLst>
          </p:cNvPr>
          <p:cNvCxnSpPr>
            <a:cxnSpLocks/>
          </p:cNvCxnSpPr>
          <p:nvPr/>
        </p:nvCxnSpPr>
        <p:spPr>
          <a:xfrm>
            <a:off x="11611207" y="5581081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직선 화살표 연결선 698">
            <a:extLst>
              <a:ext uri="{FF2B5EF4-FFF2-40B4-BE49-F238E27FC236}">
                <a16:creationId xmlns:a16="http://schemas.microsoft.com/office/drawing/2014/main" id="{E3DF6027-00C3-4FEE-BBAD-D5692E4E0CE5}"/>
              </a:ext>
            </a:extLst>
          </p:cNvPr>
          <p:cNvCxnSpPr>
            <a:cxnSpLocks/>
          </p:cNvCxnSpPr>
          <p:nvPr/>
        </p:nvCxnSpPr>
        <p:spPr>
          <a:xfrm>
            <a:off x="11611207" y="5846517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직선 화살표 연결선 699">
            <a:extLst>
              <a:ext uri="{FF2B5EF4-FFF2-40B4-BE49-F238E27FC236}">
                <a16:creationId xmlns:a16="http://schemas.microsoft.com/office/drawing/2014/main" id="{698910BE-7B5B-46EF-B60E-DE510F01B66A}"/>
              </a:ext>
            </a:extLst>
          </p:cNvPr>
          <p:cNvCxnSpPr>
            <a:cxnSpLocks/>
          </p:cNvCxnSpPr>
          <p:nvPr/>
        </p:nvCxnSpPr>
        <p:spPr>
          <a:xfrm>
            <a:off x="11615797" y="6151139"/>
            <a:ext cx="2211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직선 화살표 연결선 700">
            <a:extLst>
              <a:ext uri="{FF2B5EF4-FFF2-40B4-BE49-F238E27FC236}">
                <a16:creationId xmlns:a16="http://schemas.microsoft.com/office/drawing/2014/main" id="{67B08E78-3682-49DA-829D-C2DA3BDE23FA}"/>
              </a:ext>
            </a:extLst>
          </p:cNvPr>
          <p:cNvCxnSpPr>
            <a:cxnSpLocks/>
          </p:cNvCxnSpPr>
          <p:nvPr/>
        </p:nvCxnSpPr>
        <p:spPr>
          <a:xfrm>
            <a:off x="11611207" y="6009706"/>
            <a:ext cx="22575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직선 화살표 연결선 701">
            <a:extLst>
              <a:ext uri="{FF2B5EF4-FFF2-40B4-BE49-F238E27FC236}">
                <a16:creationId xmlns:a16="http://schemas.microsoft.com/office/drawing/2014/main" id="{0F87910E-309D-4A1F-ABA6-1DAADA6899CC}"/>
              </a:ext>
            </a:extLst>
          </p:cNvPr>
          <p:cNvCxnSpPr>
            <a:cxnSpLocks/>
          </p:cNvCxnSpPr>
          <p:nvPr/>
        </p:nvCxnSpPr>
        <p:spPr>
          <a:xfrm>
            <a:off x="11611207" y="6275142"/>
            <a:ext cx="225753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75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A02586BB4A2F4D8FF9365DBC07AD18" ma:contentTypeVersion="0" ma:contentTypeDescription="Create a new document." ma:contentTypeScope="" ma:versionID="740b04e8a6450be3fcf57242f28f14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5691e396ef532d13bfb428973f952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2EF2DB-91C8-4D66-BEA7-B6AD01AEB8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AA0CE1E-BFDA-449B-BDCF-51A6B3179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277B9-F613-4295-B535-B2F306A2E96F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45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최기환</dc:creator>
  <cp:lastModifiedBy>최기환</cp:lastModifiedBy>
  <cp:revision>24</cp:revision>
  <dcterms:created xsi:type="dcterms:W3CDTF">2021-03-25T04:41:42Z</dcterms:created>
  <dcterms:modified xsi:type="dcterms:W3CDTF">2021-03-25T08:27:30Z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0x01010037A02586BB4A2F4D8FF9365DBC07AD18</vt:lpwstr>
  </property>
</Properties>
</file>