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76" r:id="rId5"/>
    <p:sldId id="275" r:id="rId6"/>
    <p:sldId id="260" r:id="rId7"/>
    <p:sldId id="261" r:id="rId8"/>
    <p:sldId id="274" r:id="rId9"/>
    <p:sldId id="282" r:id="rId10"/>
    <p:sldId id="280" r:id="rId11"/>
    <p:sldId id="281" r:id="rId12"/>
    <p:sldId id="286" r:id="rId13"/>
    <p:sldId id="287" r:id="rId14"/>
    <p:sldId id="278" r:id="rId15"/>
    <p:sldId id="279" r:id="rId16"/>
    <p:sldId id="284" r:id="rId17"/>
    <p:sldId id="283" r:id="rId18"/>
    <p:sldId id="288" r:id="rId19"/>
    <p:sldId id="289" r:id="rId20"/>
    <p:sldId id="290" r:id="rId21"/>
    <p:sldId id="291" r:id="rId22"/>
    <p:sldId id="292" r:id="rId23"/>
    <p:sldId id="262" r:id="rId24"/>
    <p:sldId id="263" r:id="rId25"/>
    <p:sldId id="264" r:id="rId26"/>
    <p:sldId id="265" r:id="rId27"/>
    <p:sldId id="266" r:id="rId28"/>
    <p:sldId id="267" r:id="rId29"/>
    <p:sldId id="285" r:id="rId30"/>
    <p:sldId id="268" r:id="rId31"/>
    <p:sldId id="269" r:id="rId32"/>
    <p:sldId id="270" r:id="rId33"/>
    <p:sldId id="271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C39FA-F45B-4FE5-B496-87099EC0DB4B}" v="268" dt="2021-03-03T15:44:13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B9AD3-20ED-0449-AA05-4377642DFAAF}" type="doc">
      <dgm:prSet loTypeId="urn:microsoft.com/office/officeart/2005/8/layout/hProcess9" loCatId="conver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4230E5-363F-B84A-BA51-3777D7F1CA5F}">
      <dgm:prSet custT="1"/>
      <dgm:spPr/>
      <dgm:t>
        <a:bodyPr/>
        <a:lstStyle/>
        <a:p>
          <a:pPr latinLnBrk="1"/>
          <a:r>
            <a:rPr lang="ko-KR" sz="1600"/>
            <a:t>정보화</a:t>
          </a:r>
          <a:r>
            <a:rPr lang="en-US" altLang="ko-KR" sz="1600"/>
            <a:t> </a:t>
          </a:r>
          <a:r>
            <a:rPr lang="ko-KR" sz="1600"/>
            <a:t>사회의</a:t>
          </a:r>
          <a:r>
            <a:rPr lang="en-US" sz="1600"/>
            <a:t> </a:t>
          </a:r>
          <a:r>
            <a:rPr lang="ko-KR" sz="1600"/>
            <a:t>심</a:t>
          </a:r>
          <a:r>
            <a:rPr lang="ko-KR" altLang="en-US" sz="1600"/>
            <a:t>화</a:t>
          </a:r>
          <a:endParaRPr lang="ko-KR" sz="1600"/>
        </a:p>
      </dgm:t>
    </dgm:pt>
    <dgm:pt modelId="{A0432CE3-3024-E941-8B58-FA97F3D8F4ED}" type="parTrans" cxnId="{579736F7-3C5D-2F41-8859-D79D73EAEB1B}">
      <dgm:prSet/>
      <dgm:spPr/>
      <dgm:t>
        <a:bodyPr/>
        <a:lstStyle/>
        <a:p>
          <a:pPr latinLnBrk="1"/>
          <a:endParaRPr lang="ko-KR" altLang="en-US"/>
        </a:p>
      </dgm:t>
    </dgm:pt>
    <dgm:pt modelId="{E88FF00C-2A67-9B42-92FE-F4ECD28F9787}" type="sibTrans" cxnId="{579736F7-3C5D-2F41-8859-D79D73EAEB1B}">
      <dgm:prSet/>
      <dgm:spPr/>
      <dgm:t>
        <a:bodyPr/>
        <a:lstStyle/>
        <a:p>
          <a:pPr latinLnBrk="1"/>
          <a:endParaRPr lang="ko-KR" altLang="en-US"/>
        </a:p>
      </dgm:t>
    </dgm:pt>
    <dgm:pt modelId="{A31DD048-B83D-554B-96CF-84E68C956923}">
      <dgm:prSet custT="1"/>
      <dgm:spPr/>
      <dgm:t>
        <a:bodyPr/>
        <a:lstStyle/>
        <a:p>
          <a:pPr latinLnBrk="1"/>
          <a:r>
            <a:rPr lang="en-US" sz="1600"/>
            <a:t>기기들의 정보 수집</a:t>
          </a:r>
          <a:r>
            <a:rPr lang="ko-KR" altLang="en-US" sz="1600"/>
            <a:t>과 전달</a:t>
          </a:r>
          <a:endParaRPr lang="ko-KR" sz="1600"/>
        </a:p>
      </dgm:t>
    </dgm:pt>
    <dgm:pt modelId="{D3BC0670-D709-D34B-95F2-6BFC900F2C1B}" type="parTrans" cxnId="{CB12008F-6014-EA48-B130-FA8BADD93F92}">
      <dgm:prSet/>
      <dgm:spPr/>
      <dgm:t>
        <a:bodyPr/>
        <a:lstStyle/>
        <a:p>
          <a:pPr latinLnBrk="1"/>
          <a:endParaRPr lang="ko-KR" altLang="en-US"/>
        </a:p>
      </dgm:t>
    </dgm:pt>
    <dgm:pt modelId="{02C18564-E0E9-7D46-A32B-6013B87E79AA}" type="sibTrans" cxnId="{CB12008F-6014-EA48-B130-FA8BADD93F92}">
      <dgm:prSet/>
      <dgm:spPr/>
      <dgm:t>
        <a:bodyPr/>
        <a:lstStyle/>
        <a:p>
          <a:pPr latinLnBrk="1"/>
          <a:endParaRPr lang="ko-KR" altLang="en-US"/>
        </a:p>
      </dgm:t>
    </dgm:pt>
    <dgm:pt modelId="{42033C9E-90BC-2F4D-AA01-CC2814383C39}">
      <dgm:prSet custT="1"/>
      <dgm:spPr/>
      <dgm:t>
        <a:bodyPr/>
        <a:lstStyle/>
        <a:p>
          <a:pPr latinLnBrk="1"/>
          <a:r>
            <a:rPr lang="en-US" sz="1600"/>
            <a:t> IoT</a:t>
          </a:r>
          <a:r>
            <a:rPr lang="ko-KR" altLang="en-US" sz="1600"/>
            <a:t>의</a:t>
          </a:r>
          <a:endParaRPr lang="en-US" altLang="ko-KR" sz="1600"/>
        </a:p>
        <a:p>
          <a:pPr latinLnBrk="1"/>
          <a:r>
            <a:rPr lang="ko-KR" altLang="en-US" sz="1600"/>
            <a:t>수요 증가</a:t>
          </a:r>
          <a:endParaRPr lang="ko-KR" sz="1600"/>
        </a:p>
      </dgm:t>
    </dgm:pt>
    <dgm:pt modelId="{9C765D46-9107-4846-B5ED-DA2575CAE03A}" type="parTrans" cxnId="{7DD89BB3-B3EE-454A-ABD3-0EF11B40CFA1}">
      <dgm:prSet/>
      <dgm:spPr/>
      <dgm:t>
        <a:bodyPr/>
        <a:lstStyle/>
        <a:p>
          <a:pPr latinLnBrk="1"/>
          <a:endParaRPr lang="ko-KR" altLang="en-US"/>
        </a:p>
      </dgm:t>
    </dgm:pt>
    <dgm:pt modelId="{F92F1F3F-BC28-154D-838E-5964676F4D63}" type="sibTrans" cxnId="{7DD89BB3-B3EE-454A-ABD3-0EF11B40CFA1}">
      <dgm:prSet/>
      <dgm:spPr/>
      <dgm:t>
        <a:bodyPr/>
        <a:lstStyle/>
        <a:p>
          <a:pPr latinLnBrk="1"/>
          <a:endParaRPr lang="ko-KR" altLang="en-US"/>
        </a:p>
      </dgm:t>
    </dgm:pt>
    <dgm:pt modelId="{A973425B-F33C-4F41-9343-34195A7715DB}">
      <dgm:prSet custT="1"/>
      <dgm:spPr/>
      <dgm:t>
        <a:bodyPr/>
        <a:lstStyle/>
        <a:p>
          <a:pPr latinLnBrk="1"/>
          <a:r>
            <a:rPr lang="en-US" altLang="ko-KR" sz="1600"/>
            <a:t>USN</a:t>
          </a:r>
          <a:r>
            <a:rPr lang="ko-KR" altLang="en-US" sz="1600"/>
            <a:t>의 필요성 대두</a:t>
          </a:r>
          <a:endParaRPr lang="ko-KR" sz="1600"/>
        </a:p>
      </dgm:t>
    </dgm:pt>
    <dgm:pt modelId="{F807811E-072C-004C-9F62-073B184EB510}" type="parTrans" cxnId="{337436D8-77BA-E84F-A079-47D65FE2E25E}">
      <dgm:prSet/>
      <dgm:spPr/>
      <dgm:t>
        <a:bodyPr/>
        <a:lstStyle/>
        <a:p>
          <a:pPr latinLnBrk="1"/>
          <a:endParaRPr lang="ko-KR" altLang="en-US"/>
        </a:p>
      </dgm:t>
    </dgm:pt>
    <dgm:pt modelId="{DE8BDE6B-983D-5242-91B4-199BE20FF1BA}" type="sibTrans" cxnId="{337436D8-77BA-E84F-A079-47D65FE2E25E}">
      <dgm:prSet/>
      <dgm:spPr/>
      <dgm:t>
        <a:bodyPr/>
        <a:lstStyle/>
        <a:p>
          <a:pPr latinLnBrk="1"/>
          <a:endParaRPr lang="ko-KR" altLang="en-US"/>
        </a:p>
      </dgm:t>
    </dgm:pt>
    <dgm:pt modelId="{B66862D7-8307-D741-9318-5F44B88C583D}" type="pres">
      <dgm:prSet presAssocID="{537B9AD3-20ED-0449-AA05-4377642DFAA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D0C8BA-8D18-214B-9B20-0B480F010CD3}" type="pres">
      <dgm:prSet presAssocID="{537B9AD3-20ED-0449-AA05-4377642DFAAF}" presName="arrow" presStyleLbl="bgShp" presStyleIdx="0" presStyleCnt="1"/>
      <dgm:spPr/>
    </dgm:pt>
    <dgm:pt modelId="{D21A8D94-2485-5C41-AF7A-750851A2E3D8}" type="pres">
      <dgm:prSet presAssocID="{537B9AD3-20ED-0449-AA05-4377642DFAAF}" presName="linearProcess" presStyleCnt="0"/>
      <dgm:spPr/>
    </dgm:pt>
    <dgm:pt modelId="{E8D19ABE-4436-B146-B627-A512CA1B8606}" type="pres">
      <dgm:prSet presAssocID="{924230E5-363F-B84A-BA51-3777D7F1CA5F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148BD8-997E-A241-8F62-F7CA21C4A968}" type="pres">
      <dgm:prSet presAssocID="{E88FF00C-2A67-9B42-92FE-F4ECD28F9787}" presName="sibTrans" presStyleCnt="0"/>
      <dgm:spPr/>
    </dgm:pt>
    <dgm:pt modelId="{EEE60995-907A-9643-B05A-B141214F9E2A}" type="pres">
      <dgm:prSet presAssocID="{A31DD048-B83D-554B-96CF-84E68C95692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ED7E35-1B95-9843-BA1B-5885694950EB}" type="pres">
      <dgm:prSet presAssocID="{02C18564-E0E9-7D46-A32B-6013B87E79AA}" presName="sibTrans" presStyleCnt="0"/>
      <dgm:spPr/>
    </dgm:pt>
    <dgm:pt modelId="{DB8978A5-CFF1-6C4A-B0C0-D0D46FBAB71E}" type="pres">
      <dgm:prSet presAssocID="{42033C9E-90BC-2F4D-AA01-CC2814383C3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02F32B-6EEA-9047-AA8A-FBD798F33A4D}" type="pres">
      <dgm:prSet presAssocID="{F92F1F3F-BC28-154D-838E-5964676F4D63}" presName="sibTrans" presStyleCnt="0"/>
      <dgm:spPr/>
    </dgm:pt>
    <dgm:pt modelId="{2E3E657C-4780-6343-BB10-6FCF82CB77D2}" type="pres">
      <dgm:prSet presAssocID="{A973425B-F33C-4F41-9343-34195A7715D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05789D-C63A-0448-9350-902F1964E3D0}" type="presOf" srcId="{924230E5-363F-B84A-BA51-3777D7F1CA5F}" destId="{E8D19ABE-4436-B146-B627-A512CA1B8606}" srcOrd="0" destOrd="0" presId="urn:microsoft.com/office/officeart/2005/8/layout/hProcess9"/>
    <dgm:cxn modelId="{C51405B0-96EE-2C40-B331-134C262BFBA8}" type="presOf" srcId="{42033C9E-90BC-2F4D-AA01-CC2814383C39}" destId="{DB8978A5-CFF1-6C4A-B0C0-D0D46FBAB71E}" srcOrd="0" destOrd="0" presId="urn:microsoft.com/office/officeart/2005/8/layout/hProcess9"/>
    <dgm:cxn modelId="{579736F7-3C5D-2F41-8859-D79D73EAEB1B}" srcId="{537B9AD3-20ED-0449-AA05-4377642DFAAF}" destId="{924230E5-363F-B84A-BA51-3777D7F1CA5F}" srcOrd="0" destOrd="0" parTransId="{A0432CE3-3024-E941-8B58-FA97F3D8F4ED}" sibTransId="{E88FF00C-2A67-9B42-92FE-F4ECD28F9787}"/>
    <dgm:cxn modelId="{CB12008F-6014-EA48-B130-FA8BADD93F92}" srcId="{537B9AD3-20ED-0449-AA05-4377642DFAAF}" destId="{A31DD048-B83D-554B-96CF-84E68C956923}" srcOrd="1" destOrd="0" parTransId="{D3BC0670-D709-D34B-95F2-6BFC900F2C1B}" sibTransId="{02C18564-E0E9-7D46-A32B-6013B87E79AA}"/>
    <dgm:cxn modelId="{9CC6DDB9-5DBC-6042-BF5A-925A62FA9C58}" type="presOf" srcId="{A973425B-F33C-4F41-9343-34195A7715DB}" destId="{2E3E657C-4780-6343-BB10-6FCF82CB77D2}" srcOrd="0" destOrd="0" presId="urn:microsoft.com/office/officeart/2005/8/layout/hProcess9"/>
    <dgm:cxn modelId="{67509189-EF75-4E40-A5CC-B4887360A793}" type="presOf" srcId="{537B9AD3-20ED-0449-AA05-4377642DFAAF}" destId="{B66862D7-8307-D741-9318-5F44B88C583D}" srcOrd="0" destOrd="0" presId="urn:microsoft.com/office/officeart/2005/8/layout/hProcess9"/>
    <dgm:cxn modelId="{7DD89BB3-B3EE-454A-ABD3-0EF11B40CFA1}" srcId="{537B9AD3-20ED-0449-AA05-4377642DFAAF}" destId="{42033C9E-90BC-2F4D-AA01-CC2814383C39}" srcOrd="2" destOrd="0" parTransId="{9C765D46-9107-4846-B5ED-DA2575CAE03A}" sibTransId="{F92F1F3F-BC28-154D-838E-5964676F4D63}"/>
    <dgm:cxn modelId="{337436D8-77BA-E84F-A079-47D65FE2E25E}" srcId="{537B9AD3-20ED-0449-AA05-4377642DFAAF}" destId="{A973425B-F33C-4F41-9343-34195A7715DB}" srcOrd="3" destOrd="0" parTransId="{F807811E-072C-004C-9F62-073B184EB510}" sibTransId="{DE8BDE6B-983D-5242-91B4-199BE20FF1BA}"/>
    <dgm:cxn modelId="{0A20E6C1-4DE5-C24B-BFF0-2AD52BEDE627}" type="presOf" srcId="{A31DD048-B83D-554B-96CF-84E68C956923}" destId="{EEE60995-907A-9643-B05A-B141214F9E2A}" srcOrd="0" destOrd="0" presId="urn:microsoft.com/office/officeart/2005/8/layout/hProcess9"/>
    <dgm:cxn modelId="{2B9B03AC-FBB7-F94A-83A7-CB13E2B7F04B}" type="presParOf" srcId="{B66862D7-8307-D741-9318-5F44B88C583D}" destId="{C1D0C8BA-8D18-214B-9B20-0B480F010CD3}" srcOrd="0" destOrd="0" presId="urn:microsoft.com/office/officeart/2005/8/layout/hProcess9"/>
    <dgm:cxn modelId="{AB1A69A2-4ED4-BD4F-8811-88AEACE295EA}" type="presParOf" srcId="{B66862D7-8307-D741-9318-5F44B88C583D}" destId="{D21A8D94-2485-5C41-AF7A-750851A2E3D8}" srcOrd="1" destOrd="0" presId="urn:microsoft.com/office/officeart/2005/8/layout/hProcess9"/>
    <dgm:cxn modelId="{F49D87EA-C795-1B4A-B68A-5A8E69C6EA55}" type="presParOf" srcId="{D21A8D94-2485-5C41-AF7A-750851A2E3D8}" destId="{E8D19ABE-4436-B146-B627-A512CA1B8606}" srcOrd="0" destOrd="0" presId="urn:microsoft.com/office/officeart/2005/8/layout/hProcess9"/>
    <dgm:cxn modelId="{86846C33-C638-3F4B-8087-636638F5F953}" type="presParOf" srcId="{D21A8D94-2485-5C41-AF7A-750851A2E3D8}" destId="{5C148BD8-997E-A241-8F62-F7CA21C4A968}" srcOrd="1" destOrd="0" presId="urn:microsoft.com/office/officeart/2005/8/layout/hProcess9"/>
    <dgm:cxn modelId="{E7BECEEC-3A41-FB40-9553-C3AD2599BF07}" type="presParOf" srcId="{D21A8D94-2485-5C41-AF7A-750851A2E3D8}" destId="{EEE60995-907A-9643-B05A-B141214F9E2A}" srcOrd="2" destOrd="0" presId="urn:microsoft.com/office/officeart/2005/8/layout/hProcess9"/>
    <dgm:cxn modelId="{D4D38974-4CAC-E543-A5FF-E8A2182FC6AB}" type="presParOf" srcId="{D21A8D94-2485-5C41-AF7A-750851A2E3D8}" destId="{E3ED7E35-1B95-9843-BA1B-5885694950EB}" srcOrd="3" destOrd="0" presId="urn:microsoft.com/office/officeart/2005/8/layout/hProcess9"/>
    <dgm:cxn modelId="{9B3F163E-6C10-F841-AF06-EFAE8D9166B1}" type="presParOf" srcId="{D21A8D94-2485-5C41-AF7A-750851A2E3D8}" destId="{DB8978A5-CFF1-6C4A-B0C0-D0D46FBAB71E}" srcOrd="4" destOrd="0" presId="urn:microsoft.com/office/officeart/2005/8/layout/hProcess9"/>
    <dgm:cxn modelId="{714852F6-7C44-2842-9A4B-B5C72AE1A157}" type="presParOf" srcId="{D21A8D94-2485-5C41-AF7A-750851A2E3D8}" destId="{C702F32B-6EEA-9047-AA8A-FBD798F33A4D}" srcOrd="5" destOrd="0" presId="urn:microsoft.com/office/officeart/2005/8/layout/hProcess9"/>
    <dgm:cxn modelId="{1E7716B6-F0FE-A842-98E4-EEECECF9CE8A}" type="presParOf" srcId="{D21A8D94-2485-5C41-AF7A-750851A2E3D8}" destId="{2E3E657C-4780-6343-BB10-6FCF82CB77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0C8BA-8D18-214B-9B20-0B480F010CD3}">
      <dsp:nvSpPr>
        <dsp:cNvPr id="0" name=""/>
        <dsp:cNvSpPr/>
      </dsp:nvSpPr>
      <dsp:spPr>
        <a:xfrm>
          <a:off x="529608" y="0"/>
          <a:ext cx="6002232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19ABE-4436-B146-B627-A512CA1B8606}">
      <dsp:nvSpPr>
        <dsp:cNvPr id="0" name=""/>
        <dsp:cNvSpPr/>
      </dsp:nvSpPr>
      <dsp:spPr>
        <a:xfrm>
          <a:off x="2413" y="1305401"/>
          <a:ext cx="156813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/>
            <a:t>정보화</a:t>
          </a:r>
          <a:r>
            <a:rPr lang="en-US" altLang="ko-KR" sz="1600" kern="1200"/>
            <a:t> </a:t>
          </a:r>
          <a:r>
            <a:rPr lang="ko-KR" sz="1600" kern="1200"/>
            <a:t>사회의</a:t>
          </a:r>
          <a:r>
            <a:rPr lang="en-US" sz="1600" kern="1200"/>
            <a:t> </a:t>
          </a:r>
          <a:r>
            <a:rPr lang="ko-KR" sz="1600" kern="1200"/>
            <a:t>심</a:t>
          </a:r>
          <a:r>
            <a:rPr lang="ko-KR" altLang="en-US" sz="1600" kern="1200"/>
            <a:t>화</a:t>
          </a:r>
          <a:endParaRPr lang="ko-KR" sz="1600" kern="1200"/>
        </a:p>
      </dsp:txBody>
      <dsp:txXfrm>
        <a:off x="78963" y="1381951"/>
        <a:ext cx="1415038" cy="1587435"/>
      </dsp:txXfrm>
    </dsp:sp>
    <dsp:sp modelId="{EEE60995-907A-9643-B05A-B141214F9E2A}">
      <dsp:nvSpPr>
        <dsp:cNvPr id="0" name=""/>
        <dsp:cNvSpPr/>
      </dsp:nvSpPr>
      <dsp:spPr>
        <a:xfrm>
          <a:off x="1831908" y="1305401"/>
          <a:ext cx="156813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기기들의 정보 수집</a:t>
          </a:r>
          <a:r>
            <a:rPr lang="ko-KR" altLang="en-US" sz="1600" kern="1200"/>
            <a:t>과 전달</a:t>
          </a:r>
          <a:endParaRPr lang="ko-KR" sz="1600" kern="1200"/>
        </a:p>
      </dsp:txBody>
      <dsp:txXfrm>
        <a:off x="1908458" y="1381951"/>
        <a:ext cx="1415038" cy="1587435"/>
      </dsp:txXfrm>
    </dsp:sp>
    <dsp:sp modelId="{DB8978A5-CFF1-6C4A-B0C0-D0D46FBAB71E}">
      <dsp:nvSpPr>
        <dsp:cNvPr id="0" name=""/>
        <dsp:cNvSpPr/>
      </dsp:nvSpPr>
      <dsp:spPr>
        <a:xfrm>
          <a:off x="3661403" y="1305401"/>
          <a:ext cx="156813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IoT</a:t>
          </a:r>
          <a:r>
            <a:rPr lang="ko-KR" altLang="en-US" sz="1600" kern="1200"/>
            <a:t>의</a:t>
          </a:r>
          <a:endParaRPr lang="en-US" altLang="ko-KR" sz="1600" kern="120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/>
            <a:t>수요 증가</a:t>
          </a:r>
          <a:endParaRPr lang="ko-KR" sz="1600" kern="1200"/>
        </a:p>
      </dsp:txBody>
      <dsp:txXfrm>
        <a:off x="3737953" y="1381951"/>
        <a:ext cx="1415038" cy="1587435"/>
      </dsp:txXfrm>
    </dsp:sp>
    <dsp:sp modelId="{2E3E657C-4780-6343-BB10-6FCF82CB77D2}">
      <dsp:nvSpPr>
        <dsp:cNvPr id="0" name=""/>
        <dsp:cNvSpPr/>
      </dsp:nvSpPr>
      <dsp:spPr>
        <a:xfrm>
          <a:off x="5490898" y="1305401"/>
          <a:ext cx="156813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/>
            <a:t>USN</a:t>
          </a:r>
          <a:r>
            <a:rPr lang="ko-KR" altLang="en-US" sz="1600" kern="1200"/>
            <a:t>의 필요성 대두</a:t>
          </a:r>
          <a:endParaRPr lang="ko-KR" sz="1600" kern="1200"/>
        </a:p>
      </dsp:txBody>
      <dsp:txXfrm>
        <a:off x="5567448" y="1381951"/>
        <a:ext cx="1415038" cy="158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4C94-E1C5-4E1E-A596-0AFE4365A9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4693-A7E4-423B-9C91-B49D14F7A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89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3A41-39C1-4C9D-AD21-FB74829ED0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281D-A673-41C4-B9A0-9E5026435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6A1B90-C4ED-F84E-B57C-019A6D614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0C05891-99AE-A947-A56F-1C70741AB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301135-69A4-E244-8B88-8BD9E8AC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2A43-A096-4236-9547-5EEF43B452AC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46E101-235E-C842-9E9A-0EB96D00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701C0F-EDF5-7E4C-8588-F7C9EC9F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FB73BF-4AFA-6A46-9A8E-AC32D948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8A1BC94-D04C-924D-87A6-6DB2EBD0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577244-E234-834F-AD87-66E530E0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CAD2-AD0B-42FC-A64F-50B88AE3FA5C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A4E2E1-0C3F-594F-BA75-1A4CBE6F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664243-D187-8540-B301-2920299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3FDF14-6A40-5144-A6A8-3A28AE137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5A6EFB3-C23A-7F43-B838-2C0D4483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9AC94D-26AB-304B-A5FE-0C79E8F5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FD9-DBA5-4154-A02E-4CD4639B5389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E1FFB9-8F97-7845-B153-6153860A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28D7B4-B7AB-5149-9A2C-5B13379B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204B4A-B605-B243-A14A-E8131A5B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46985C-E3A2-BD46-9515-5E08E628F2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325563"/>
            <a:ext cx="12192000" cy="4865687"/>
          </a:xfrm>
        </p:spPr>
        <p:txBody>
          <a:bodyPr anchor="ctr"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257E1A-34FD-654E-8CE4-86399F48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0D72-0053-4F07-8E42-CB484B4577DC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780F1A-390D-4941-A438-B33DCB8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141DD-74F0-6C43-A589-FD25B31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98781"/>
            <a:ext cx="829340" cy="6592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sz="1400"/>
            </a:lvl1pPr>
          </a:lstStyle>
          <a:p>
            <a:fld id="{ADE2EAED-1492-1F41-88D5-3C509924E40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57" y="6321829"/>
            <a:ext cx="1808343" cy="4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2CBBF8-BB90-BD41-A913-FB82366D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E0CF28B-41A4-8947-89EA-73BCCEAE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7D5EFA-2688-2549-AD7F-CCE7EF25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E48F-7CA8-4264-88E2-4722A885E252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6A529B-F1F6-DE46-86C7-953E3851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83EE93-40D9-284A-9ACC-C7F25165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5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0274-D4AC-DD48-BC78-673E22C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74298C-B234-9942-9A1E-58F8E65C4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EA7AC3-67B5-3648-9921-622B1146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65793D4-559B-2446-8B82-CC4CEAB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96B-C95D-49BB-9A6B-56B83C1E1609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9EA9B2A-3E00-AD48-BD77-899781F6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5782CB-7106-6E4B-A3F4-065F9AF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4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20F648-7EBC-D643-B4B6-4D708BE9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658347-F00F-444F-B88E-592D5A6C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4E3624F-BE3F-B641-8348-8570F833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614B2DF-F568-C842-B14B-CEB9FFF25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6ACDB58-F69F-5145-A9ED-AA1007747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8231B66-73B0-6848-8E23-05ED693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65AF-E136-4D12-B6D3-FE9825AC211A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69DC4B7-1843-3C42-805E-61391916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F165A6F-FDFC-AD4E-A648-AB532A6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3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FCFDC8-3BF1-884E-9419-1FA70C5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7DCB87-2176-D644-9AD1-E062937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1FD4-6013-4A15-A348-A418DC18CC9E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C11F5B9-B4F0-E34A-88FD-4A285948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8AB54C0-B4AB-CE40-895C-9233CDBF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99DA745-6535-404A-92C3-A45A7CA7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4640-02B1-44D2-93EE-6CBAC3C22C4E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3BFB3BE-25EF-5942-87F3-B688746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5CB43E-B1AD-6247-B219-982F8E3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0FDB6C-53AA-0C46-B559-19B616DE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8B77D1-AA6A-6841-AF09-1B7A8F2B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0B61E6A-FC8A-3C42-B9B6-174F84E4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3DC807-C2AD-FE4C-B4ED-32B620C6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D0B6-E36C-4183-9FC1-F1F6B1F04C62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AA11972-5044-0C4A-A5B9-F8DFA222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A49CE2-120A-0643-B4FE-0D85561A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4AFF4F-D3D7-D34F-9402-2263A717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AAFFB02-1F63-374C-86B8-20407372F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0350EF4-DE30-E341-9B64-9CB2C0B4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0DC0D63-B094-A54B-8AFC-91383B67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7325-A59A-4257-A997-266837AA08AE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D492D8-6C4F-2642-8572-EFA50BA2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90B538-9441-FE42-8B72-A632B3D8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F1DD8-619F-E840-A34F-2C0D387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AD7C7A-F5BC-D843-B4B5-117D59C4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5563"/>
            <a:ext cx="12192000" cy="48939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rmAutofit/>
          </a:bodyPr>
          <a:lstStyle/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096749-A7C3-B548-AFE1-6C02A94F6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F89A-3DD0-48FC-8B43-C6C26C8296F3}" type="datetime1">
              <a:rPr lang="en-US" altLang="ko-KR" smtClean="0"/>
              <a:t>3/4/2021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FC7E4C-90AC-CD49-8CB9-41CA167DC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804C85-5FFA-A543-9803-705F21F2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EAED-1492-1F41-88D5-3C509924E40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B1F28A-EFF5-3E40-9021-B74958AF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0668000" cy="2387600"/>
          </a:xfrm>
        </p:spPr>
        <p:txBody>
          <a:bodyPr/>
          <a:lstStyle/>
          <a:p>
            <a:r>
              <a:rPr lang="en-US" altLang="ko-KR"/>
              <a:t>USN</a:t>
            </a:r>
            <a:r>
              <a:rPr lang="ko-KR" altLang="en-US"/>
              <a:t> 시스템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8E7E9A-7D5A-8249-ADEC-C31AF488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9579"/>
            <a:ext cx="10668000" cy="165576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인턴 김기훈</a:t>
            </a:r>
          </a:p>
        </p:txBody>
      </p:sp>
    </p:spTree>
    <p:extLst>
      <p:ext uri="{BB962C8B-B14F-4D97-AF65-F5344CB8AC3E}">
        <p14:creationId xmlns:p14="http://schemas.microsoft.com/office/powerpoint/2010/main" val="21266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94EE0F-5611-A142-AB32-1C9A15CE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센서부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EC2B69-6CD3-D843-A773-F5C65E43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온도센서</a:t>
            </a:r>
            <a:r>
              <a:rPr lang="en-US" altLang="ko-KR" dirty="0"/>
              <a:t>(LM35DZ)</a:t>
            </a:r>
          </a:p>
          <a:p>
            <a:pPr lvl="1"/>
            <a:r>
              <a:rPr lang="en-US" altLang="ko-KR" dirty="0" smtClean="0"/>
              <a:t>0~100</a:t>
            </a:r>
            <a:r>
              <a:rPr lang="ko-KR" altLang="en-US" dirty="0" smtClean="0"/>
              <a:t>℃의 </a:t>
            </a:r>
            <a:r>
              <a:rPr lang="ko-KR" altLang="en-US" dirty="0"/>
              <a:t>온도 측정범위</a:t>
            </a:r>
            <a:r>
              <a:rPr lang="en-US" altLang="ko-KR" dirty="0"/>
              <a:t>,</a:t>
            </a:r>
            <a:r>
              <a:rPr lang="ko-KR" altLang="en-US" dirty="0"/>
              <a:t> 섭씨온도에 대해 선형적으로 비례한 전압 출력</a:t>
            </a:r>
            <a:endParaRPr lang="en-US" altLang="ko-KR" dirty="0"/>
          </a:p>
          <a:p>
            <a:r>
              <a:rPr lang="ko-KR" altLang="en-US" dirty="0"/>
              <a:t>조도센서</a:t>
            </a:r>
            <a:r>
              <a:rPr lang="en-US" altLang="ko-KR" dirty="0"/>
              <a:t>(GL5537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가시광선에 의해 전기전도율이 달라지는 반도체 특성을 가지고 있어 </a:t>
            </a:r>
            <a:r>
              <a:rPr lang="ko-KR" altLang="en-US" dirty="0" err="1" smtClean="0"/>
              <a:t>광전부품의</a:t>
            </a:r>
            <a:r>
              <a:rPr lang="ko-KR" altLang="en-US" dirty="0" smtClean="0"/>
              <a:t> 일반적 재료로 사용되는 황화카드뮴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r>
              <a:rPr lang="ko-KR" altLang="en-US" dirty="0"/>
              <a:t>연기센서</a:t>
            </a:r>
            <a:r>
              <a:rPr lang="en-US" altLang="ko-KR" dirty="0"/>
              <a:t>(GSAP61)</a:t>
            </a:r>
          </a:p>
          <a:p>
            <a:pPr lvl="1"/>
            <a:r>
              <a:rPr lang="ko-KR" altLang="en-US" dirty="0"/>
              <a:t>대기 중 오염 물질을 감지하는 센서</a:t>
            </a:r>
            <a:endParaRPr lang="en-US" altLang="ko-KR" dirty="0"/>
          </a:p>
          <a:p>
            <a:r>
              <a:rPr lang="ko-KR" altLang="en-US" dirty="0"/>
              <a:t>기압센서</a:t>
            </a:r>
            <a:r>
              <a:rPr lang="en-US" altLang="ko-KR" dirty="0"/>
              <a:t>(MPXH6115A)</a:t>
            </a:r>
          </a:p>
          <a:p>
            <a:pPr lvl="1"/>
            <a:r>
              <a:rPr lang="en-US" altLang="ko-KR" dirty="0"/>
              <a:t>15~115kPa</a:t>
            </a:r>
            <a:r>
              <a:rPr lang="ko-KR" altLang="en-US" dirty="0"/>
              <a:t>의 기압 측정범위</a:t>
            </a:r>
            <a:r>
              <a:rPr lang="en-US" altLang="ko-KR" dirty="0"/>
              <a:t>, </a:t>
            </a:r>
            <a:r>
              <a:rPr lang="ko-KR" altLang="en-US" dirty="0"/>
              <a:t>절대 기압과 현재 기압의 차이를 이용한 기압센서</a:t>
            </a:r>
            <a:endParaRPr lang="en-US" altLang="ko-KR" dirty="0"/>
          </a:p>
          <a:p>
            <a:r>
              <a:rPr lang="en-US" altLang="ko-KR" dirty="0"/>
              <a:t>PIR(</a:t>
            </a:r>
            <a:r>
              <a:rPr lang="en-US" altLang="ko-KR" dirty="0" err="1"/>
              <a:t>Pyroeletric</a:t>
            </a:r>
            <a:r>
              <a:rPr lang="en-US" altLang="ko-KR" dirty="0"/>
              <a:t> infrared Ray)</a:t>
            </a:r>
            <a:r>
              <a:rPr lang="ko-KR" altLang="en-US" dirty="0"/>
              <a:t>센서</a:t>
            </a:r>
            <a:r>
              <a:rPr lang="en-US" altLang="ko-KR" dirty="0"/>
              <a:t>(D203B)</a:t>
            </a:r>
          </a:p>
          <a:p>
            <a:pPr lvl="1"/>
            <a:r>
              <a:rPr lang="ko-KR" altLang="en-US" dirty="0" err="1"/>
              <a:t>초전센서가</a:t>
            </a:r>
            <a:r>
              <a:rPr lang="ko-KR" altLang="en-US" dirty="0"/>
              <a:t> </a:t>
            </a:r>
            <a:r>
              <a:rPr lang="ko-KR" altLang="en-US" dirty="0" err="1"/>
              <a:t>초전재료를</a:t>
            </a:r>
            <a:r>
              <a:rPr lang="ko-KR" altLang="en-US" dirty="0"/>
              <a:t> 사용하여 온도변화에 따라 변하는 </a:t>
            </a:r>
            <a:r>
              <a:rPr lang="ko-KR" altLang="en-US" dirty="0" err="1"/>
              <a:t>자발분극의</a:t>
            </a:r>
            <a:r>
              <a:rPr lang="ko-KR" altLang="en-US" dirty="0"/>
              <a:t> 특성을 이용하여 적외선을 검출하는 </a:t>
            </a:r>
            <a:r>
              <a:rPr lang="ko-KR" altLang="en-US" dirty="0" smtClean="0"/>
              <a:t>센서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2C4908-0960-A94D-9D89-CD68952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센서부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EDBEAF-7744-B14D-8850-EBC11A1A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거리센서</a:t>
            </a:r>
            <a:r>
              <a:rPr lang="en-US" altLang="ko-KR" dirty="0"/>
              <a:t>(GP2Y0A21)</a:t>
            </a:r>
          </a:p>
          <a:p>
            <a:pPr lvl="1"/>
            <a:r>
              <a:rPr lang="en-US" altLang="ko-KR" dirty="0"/>
              <a:t>10~80cm</a:t>
            </a:r>
            <a:r>
              <a:rPr lang="ko-KR" altLang="en-US" dirty="0"/>
              <a:t>의 거리 측정범위를 가지며 거리에 따라 출력 전압이 변함</a:t>
            </a:r>
            <a:endParaRPr lang="en-US" altLang="ko-KR" dirty="0"/>
          </a:p>
          <a:p>
            <a:r>
              <a:rPr lang="ko-KR" altLang="en-US" dirty="0"/>
              <a:t>터치센서</a:t>
            </a:r>
            <a:r>
              <a:rPr lang="en-US" altLang="ko-KR" dirty="0"/>
              <a:t>(TS08P)</a:t>
            </a:r>
          </a:p>
          <a:p>
            <a:pPr lvl="1"/>
            <a:r>
              <a:rPr lang="ko-KR" altLang="en-US" dirty="0"/>
              <a:t>신체 또는 특정 물체와 접촉 시 이들이 갖고 있는 미세한 정전용량 값을 감지하여 동작하는 정전용량 센서</a:t>
            </a:r>
            <a:endParaRPr lang="en-US" altLang="ko-KR" dirty="0"/>
          </a:p>
          <a:p>
            <a:r>
              <a:rPr lang="ko-KR" altLang="en-US" dirty="0" err="1"/>
              <a:t>온습도센서</a:t>
            </a:r>
            <a:r>
              <a:rPr lang="en-US" altLang="ko-KR" dirty="0"/>
              <a:t>(SHT11)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smtClean="0"/>
              <a:t>40~123.8</a:t>
            </a:r>
            <a:r>
              <a:rPr lang="ko-KR" altLang="en-US" dirty="0" smtClean="0"/>
              <a:t> ℃의 </a:t>
            </a:r>
            <a:r>
              <a:rPr lang="ko-KR" altLang="en-US" dirty="0"/>
              <a:t>온도 측정범위</a:t>
            </a:r>
            <a:r>
              <a:rPr lang="en-US" altLang="ko-KR" dirty="0"/>
              <a:t>, 0~100%RH</a:t>
            </a:r>
            <a:r>
              <a:rPr lang="ko-KR" altLang="en-US" dirty="0"/>
              <a:t>의 상대습도 측정범위를 갖는 멀티센서 모듈</a:t>
            </a:r>
            <a:endParaRPr lang="en-US" altLang="ko-KR" dirty="0"/>
          </a:p>
          <a:p>
            <a:pPr lvl="1"/>
            <a:r>
              <a:rPr lang="ko-KR" altLang="en-US" dirty="0"/>
              <a:t>내장된 </a:t>
            </a:r>
            <a:r>
              <a:rPr lang="en-US" altLang="ko-KR" dirty="0"/>
              <a:t>14bit ADC</a:t>
            </a:r>
            <a:r>
              <a:rPr lang="ko-KR" altLang="en-US" dirty="0"/>
              <a:t>를 통해 측정데이터가 디지털 신호로 변환된 후 </a:t>
            </a:r>
            <a:r>
              <a:rPr lang="en-US" altLang="ko-KR" dirty="0"/>
              <a:t>2-wire </a:t>
            </a:r>
            <a:r>
              <a:rPr lang="ko-KR" altLang="en-US" dirty="0"/>
              <a:t>시리얼 인터페이스로 출력</a:t>
            </a:r>
            <a:endParaRPr lang="en-US" altLang="ko-KR" dirty="0"/>
          </a:p>
          <a:p>
            <a:r>
              <a:rPr lang="ko-KR" altLang="en-US" dirty="0"/>
              <a:t>이미지센서</a:t>
            </a:r>
            <a:r>
              <a:rPr lang="en-US" altLang="ko-KR" dirty="0"/>
              <a:t>(YACBAC1SDDAS)</a:t>
            </a:r>
          </a:p>
          <a:p>
            <a:pPr lvl="1"/>
            <a:r>
              <a:rPr lang="en-US" altLang="ko-KR" dirty="0"/>
              <a:t>Hynix</a:t>
            </a:r>
            <a:r>
              <a:rPr lang="ko-KR" altLang="en-US" dirty="0"/>
              <a:t>의 </a:t>
            </a:r>
            <a:r>
              <a:rPr lang="en-US" altLang="ko-KR" dirty="0"/>
              <a:t>VGA</a:t>
            </a:r>
            <a:r>
              <a:rPr lang="ko-KR" altLang="en-US" dirty="0"/>
              <a:t>급 </a:t>
            </a:r>
            <a:r>
              <a:rPr lang="en-US" altLang="ko-KR" dirty="0"/>
              <a:t>CIS</a:t>
            </a:r>
            <a:r>
              <a:rPr lang="ko-KR" altLang="en-US" dirty="0"/>
              <a:t>로써 전자 필름의 역할을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UART</a:t>
            </a:r>
          </a:p>
          <a:p>
            <a:pPr lvl="1"/>
            <a:r>
              <a:rPr lang="ko-KR" altLang="en-US" dirty="0" smtClean="0"/>
              <a:t>하나는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및 </a:t>
            </a:r>
            <a:r>
              <a:rPr lang="en-US" altLang="ko-KR" dirty="0" smtClean="0"/>
              <a:t>Flash </a:t>
            </a:r>
            <a:r>
              <a:rPr lang="ko-KR" altLang="en-US" dirty="0" smtClean="0"/>
              <a:t>메모리 프로그래밍을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하</a:t>
            </a:r>
            <a:r>
              <a:rPr lang="ko-KR" altLang="en-US" dirty="0"/>
              <a:t>나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FPGA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모듈과의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통신을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스위치 소자를 제어하여 호스트</a:t>
            </a:r>
            <a:r>
              <a:rPr lang="en-US" altLang="ko-KR" dirty="0" smtClean="0"/>
              <a:t> PC, MCU,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통신을 수행하도록 설정할 수 있음</a:t>
            </a:r>
            <a:endParaRPr lang="en-US" altLang="ko-KR" dirty="0" smtClean="0"/>
          </a:p>
          <a:p>
            <a:r>
              <a:rPr lang="en-US" altLang="ko-KR" dirty="0" err="1" smtClean="0"/>
              <a:t>ZigBee</a:t>
            </a:r>
            <a:r>
              <a:rPr lang="en-US" altLang="ko-KR" dirty="0" smtClean="0"/>
              <a:t> (LM2455-EM)</a:t>
            </a:r>
          </a:p>
          <a:p>
            <a:pPr lvl="1"/>
            <a:r>
              <a:rPr lang="en-US" altLang="ko-KR" dirty="0" smtClean="0"/>
              <a:t>2.4GHz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비허가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ISM(</a:t>
            </a:r>
            <a:r>
              <a:rPr lang="ko-KR" altLang="en-US" dirty="0" smtClean="0"/>
              <a:t>산업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주파수 대역에 기반을 둔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RF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IEEE 802.15.4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PHY, MAC </a:t>
            </a:r>
            <a:r>
              <a:rPr lang="ko-KR" altLang="en-US" dirty="0" smtClean="0"/>
              <a:t>규격과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규격을 따름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250Kbps ~ 1Mbps</a:t>
            </a:r>
            <a:r>
              <a:rPr lang="ko-KR" altLang="en-US" dirty="0" smtClean="0"/>
              <a:t>의 데이터 전송 속도를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SG100F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핀 커넥터를 통해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모듈과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Ethernet</a:t>
            </a:r>
          </a:p>
          <a:p>
            <a:pPr lvl="1"/>
            <a:r>
              <a:rPr lang="en-US" altLang="ko-KR" dirty="0" err="1" smtClean="0"/>
              <a:t>WizNet</a:t>
            </a:r>
            <a:r>
              <a:rPr lang="en-US" altLang="ko-KR" dirty="0" smtClean="0"/>
              <a:t> W5100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MAGJACK </a:t>
            </a:r>
            <a:r>
              <a:rPr lang="ko-KR" altLang="en-US" dirty="0" smtClean="0"/>
              <a:t>등으로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FPGA</a:t>
            </a:r>
            <a:r>
              <a:rPr lang="ko-KR" altLang="en-US" dirty="0" smtClean="0"/>
              <a:t>에 내장된 </a:t>
            </a:r>
            <a:r>
              <a:rPr lang="en-US" altLang="ko-KR" dirty="0" smtClean="0"/>
              <a:t>8bit MCU</a:t>
            </a:r>
            <a:r>
              <a:rPr lang="ko-KR" altLang="en-US" dirty="0" smtClean="0"/>
              <a:t>의 제어가 용이해 이를 통해 </a:t>
            </a:r>
            <a:r>
              <a:rPr lang="en-US" altLang="ko-KR" dirty="0" err="1" smtClean="0"/>
              <a:t>Ehternet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웹 기반의 네트워크 카메라 기능 제공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요청과 전송은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 그대로 사용</a:t>
            </a:r>
            <a:endParaRPr lang="en-US" altLang="ko-KR" dirty="0" smtClean="0"/>
          </a:p>
          <a:p>
            <a:r>
              <a:rPr lang="en-US" altLang="ko-KR" dirty="0" err="1" smtClean="0"/>
              <a:t>WiFi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RS-232 </a:t>
            </a:r>
            <a:r>
              <a:rPr lang="ko-KR" altLang="en-US" dirty="0" smtClean="0"/>
              <a:t>프로토콜과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프로토콜을 </a:t>
            </a:r>
            <a:r>
              <a:rPr lang="en-US" altLang="ko-KR" dirty="0" smtClean="0"/>
              <a:t>IEEE 802.11 b/g/n </a:t>
            </a:r>
            <a:r>
              <a:rPr lang="ko-KR" altLang="en-US" dirty="0" smtClean="0"/>
              <a:t>무선 </a:t>
            </a:r>
            <a:r>
              <a:rPr lang="ko-KR" altLang="en-US" dirty="0" err="1" smtClean="0"/>
              <a:t>랜</a:t>
            </a:r>
            <a:r>
              <a:rPr lang="ko-KR" altLang="en-US" dirty="0" smtClean="0"/>
              <a:t> 프로토콜로 변환시키는 </a:t>
            </a:r>
            <a:r>
              <a:rPr lang="en-US" altLang="ko-KR" dirty="0" smtClean="0"/>
              <a:t>WizFi630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스위치를 내장하고 있어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공유기 기능도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WizFi630</a:t>
            </a:r>
            <a:r>
              <a:rPr lang="ko-KR" altLang="en-US" dirty="0" smtClean="0"/>
              <a:t>에 내장된 웹 서버 페이지에 접속하거나 시리얼 명령어를 이용해 손쉽게 설정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6921BC-B88C-034D-9B70-17F3C598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SN100S</a:t>
            </a:r>
            <a:endParaRPr lang="ko-KR" altLang="en-US"/>
          </a:p>
        </p:txBody>
      </p:sp>
      <p:pic>
        <p:nvPicPr>
          <p:cNvPr id="6" name="imagerId85">
            <a:extLst>
              <a:ext uri="{FF2B5EF4-FFF2-40B4-BE49-F238E27FC236}">
                <a16:creationId xmlns:a16="http://schemas.microsoft.com/office/drawing/2014/main" xmlns="" id="{EDE6D366-65E6-B945-B33F-D8DA05257A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4" y="1572759"/>
            <a:ext cx="9470571" cy="480218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69529D-0636-E34D-A5ED-ADB2461D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SN100S (</a:t>
            </a:r>
            <a:r>
              <a:rPr lang="ko-KR" altLang="en-US"/>
              <a:t>바닥면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imagerId86">
            <a:extLst>
              <a:ext uri="{FF2B5EF4-FFF2-40B4-BE49-F238E27FC236}">
                <a16:creationId xmlns:a16="http://schemas.microsoft.com/office/drawing/2014/main" xmlns="" id="{EBA8703C-AFCA-BE4D-A7E6-16DA1A21F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53" y="1690688"/>
            <a:ext cx="9502094" cy="470932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9E04F2-BBEA-499B-8DC2-9D83EE6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97C84F-FFCF-410A-BAB0-F28FB6CE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6826469" cy="5532437"/>
          </a:xfrm>
        </p:spPr>
        <p:txBody>
          <a:bodyPr/>
          <a:lstStyle/>
          <a:p>
            <a:r>
              <a:rPr lang="en-US" altLang="ko-KR" dirty="0"/>
              <a:t>64kByte</a:t>
            </a:r>
            <a:r>
              <a:rPr lang="ko-KR" altLang="en-US" dirty="0"/>
              <a:t>의 프로그램 메모리와 </a:t>
            </a:r>
            <a:r>
              <a:rPr lang="en-US" altLang="ko-KR" dirty="0"/>
              <a:t>64kByte</a:t>
            </a:r>
            <a:r>
              <a:rPr lang="ko-KR" altLang="en-US" dirty="0"/>
              <a:t>의 외부 데이터 메모리를 가짐</a:t>
            </a:r>
            <a:endParaRPr lang="en-US" altLang="ko-KR" dirty="0"/>
          </a:p>
          <a:p>
            <a:r>
              <a:rPr lang="ko-KR" altLang="en-US" dirty="0"/>
              <a:t>외부 데이터 메모리는 프로그램 수행 중 사용되는 데이터를 읽고 쓰는 메모리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923B094-68CD-448C-93DE-D0826B1E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77" y="1395249"/>
            <a:ext cx="3646714" cy="52814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D9DFA3-78CF-4495-93C1-34E76A38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065EE4-299B-4ACD-B43A-940ABBF8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이미지센서</a:t>
            </a:r>
            <a:r>
              <a:rPr lang="en-US" altLang="ko-KR" dirty="0"/>
              <a:t>(YACBAC1SDDAS)</a:t>
            </a:r>
          </a:p>
          <a:p>
            <a:pPr lvl="2"/>
            <a:r>
              <a:rPr lang="en-US" altLang="ko-KR" dirty="0"/>
              <a:t>SN100S</a:t>
            </a:r>
            <a:r>
              <a:rPr lang="ko-KR" altLang="en-US" dirty="0"/>
              <a:t>의 후면에 부착</a:t>
            </a:r>
            <a:endParaRPr lang="en-US" altLang="ko-KR" dirty="0"/>
          </a:p>
          <a:p>
            <a:pPr lvl="2"/>
            <a:r>
              <a:rPr lang="en-US" altLang="ko-KR" dirty="0"/>
              <a:t>ISP</a:t>
            </a:r>
            <a:r>
              <a:rPr lang="ko-KR" altLang="en-US" dirty="0"/>
              <a:t>가 내장되어 있어 </a:t>
            </a:r>
            <a:r>
              <a:rPr lang="en-US" altLang="ko-KR" dirty="0"/>
              <a:t>YUV </a:t>
            </a:r>
            <a:r>
              <a:rPr lang="ko-KR" altLang="en-US" dirty="0"/>
              <a:t>형태의 </a:t>
            </a:r>
            <a:r>
              <a:rPr lang="en-US" altLang="ko-KR" dirty="0"/>
              <a:t>RAW </a:t>
            </a:r>
            <a:r>
              <a:rPr lang="ko-KR" altLang="en-US" dirty="0"/>
              <a:t>이미지 영상 데이터를 출력</a:t>
            </a:r>
            <a:endParaRPr lang="en-US" altLang="ko-KR" dirty="0"/>
          </a:p>
          <a:p>
            <a:pPr lvl="2"/>
            <a:r>
              <a:rPr lang="ko-KR" altLang="en-US" dirty="0"/>
              <a:t>이때 </a:t>
            </a:r>
            <a:r>
              <a:rPr lang="en-US" altLang="ko-KR" dirty="0"/>
              <a:t>HSYNC, VSYNC, PCLK </a:t>
            </a:r>
            <a:r>
              <a:rPr lang="ko-KR" altLang="en-US" dirty="0"/>
              <a:t>등의 제어신호도 함께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UART</a:t>
            </a:r>
          </a:p>
          <a:p>
            <a:pPr lvl="1"/>
            <a:r>
              <a:rPr lang="ko-KR" altLang="en-US" dirty="0" smtClean="0"/>
              <a:t>하나는 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모듈 및 </a:t>
            </a:r>
            <a:r>
              <a:rPr lang="en-US" altLang="ko-KR" dirty="0"/>
              <a:t>Flash </a:t>
            </a:r>
            <a:r>
              <a:rPr lang="ko-KR" altLang="en-US" dirty="0"/>
              <a:t>메모리 프로그래밍을 위해 사용</a:t>
            </a:r>
            <a:endParaRPr lang="en-US" altLang="ko-KR" dirty="0"/>
          </a:p>
          <a:p>
            <a:pPr lvl="1"/>
            <a:r>
              <a:rPr lang="ko-KR" altLang="en-US" dirty="0"/>
              <a:t>다른 하나는 </a:t>
            </a:r>
            <a:r>
              <a:rPr lang="en-US" altLang="ko-KR" dirty="0"/>
              <a:t>FPGA </a:t>
            </a:r>
            <a:r>
              <a:rPr lang="ko-KR" altLang="en-US" dirty="0"/>
              <a:t>및 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모듈과의 </a:t>
            </a:r>
            <a:r>
              <a:rPr lang="ko-KR" altLang="en-US" dirty="0" smtClean="0"/>
              <a:t>시리얼 통신을 </a:t>
            </a:r>
            <a:r>
              <a:rPr lang="ko-KR" altLang="en-US" dirty="0"/>
              <a:t>위해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스위치 소자를 제어하여 </a:t>
            </a:r>
            <a:r>
              <a:rPr lang="ko-KR" altLang="en-US" dirty="0" smtClean="0"/>
              <a:t>외</a:t>
            </a:r>
            <a:r>
              <a:rPr lang="ko-KR" altLang="en-US" dirty="0"/>
              <a:t>부</a:t>
            </a:r>
            <a:r>
              <a:rPr lang="en-US" altLang="ko-KR" dirty="0" smtClean="0"/>
              <a:t> </a:t>
            </a:r>
            <a:r>
              <a:rPr lang="en-US" altLang="ko-KR" dirty="0"/>
              <a:t>PC, MCU, 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간의 </a:t>
            </a:r>
            <a:r>
              <a:rPr lang="en-US" altLang="ko-KR" dirty="0"/>
              <a:t>UART </a:t>
            </a:r>
            <a:r>
              <a:rPr lang="ko-KR" altLang="en-US" dirty="0"/>
              <a:t>통신을 수행하도록 설정할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 err="1" smtClean="0"/>
              <a:t>ZigBee</a:t>
            </a:r>
            <a:r>
              <a:rPr lang="ko-KR" altLang="en-US" dirty="0" smtClean="0"/>
              <a:t>부 </a:t>
            </a:r>
            <a:r>
              <a:rPr lang="en-US" altLang="ko-KR" dirty="0" smtClean="0"/>
              <a:t>(RP-MR500)</a:t>
            </a:r>
          </a:p>
          <a:p>
            <a:pPr lvl="1"/>
            <a:r>
              <a:rPr lang="en-US" altLang="ko-KR" dirty="0" smtClean="0"/>
              <a:t>2.4GHz RF </a:t>
            </a:r>
            <a:r>
              <a:rPr lang="ko-KR" altLang="en-US" dirty="0" err="1" smtClean="0"/>
              <a:t>트랜시버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송수신기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베이스밴드 모뎀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</a:t>
            </a:r>
            <a:r>
              <a:rPr lang="en-US" altLang="ko-KR" dirty="0" smtClean="0"/>
              <a:t>MAC, 8051 MCU, </a:t>
            </a:r>
            <a:r>
              <a:rPr lang="ko-KR" altLang="en-US" dirty="0" smtClean="0"/>
              <a:t>플래시메모리 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IEEE 802.15.4 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  <a:p>
            <a:pPr lvl="1"/>
            <a:r>
              <a:rPr lang="ko-KR" altLang="en-US" dirty="0" smtClean="0"/>
              <a:t>최신 세라믹 칩 안테나를 사용하</a:t>
            </a:r>
            <a:r>
              <a:rPr lang="ko-KR" altLang="en-US" dirty="0"/>
              <a:t>여</a:t>
            </a:r>
            <a:r>
              <a:rPr lang="en-US" altLang="ko-KR" dirty="0" smtClean="0"/>
              <a:t> RF </a:t>
            </a:r>
            <a:r>
              <a:rPr lang="ko-KR" altLang="en-US" dirty="0" smtClean="0"/>
              <a:t>최대 출력 </a:t>
            </a:r>
            <a:r>
              <a:rPr lang="en-US" altLang="ko-KR" dirty="0" smtClean="0"/>
              <a:t>8dB 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5dB)</a:t>
            </a:r>
          </a:p>
          <a:p>
            <a:pPr lvl="1"/>
            <a:r>
              <a:rPr lang="en-US" altLang="ko-KR" dirty="0" smtClean="0"/>
              <a:t>LM2455-EM(SG100F)</a:t>
            </a:r>
            <a:r>
              <a:rPr lang="ko-KR" altLang="en-US" dirty="0" smtClean="0"/>
              <a:t>과 바로 호환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SO100W (Sensor Node Writer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SN100S</a:t>
            </a:r>
            <a:r>
              <a:rPr lang="ko-KR" altLang="en-US" dirty="0" smtClean="0"/>
              <a:t>에 장착된 플래시 메모리를 프로그래밍하는 </a:t>
            </a:r>
            <a:r>
              <a:rPr lang="en-US" altLang="ko-KR" dirty="0" smtClean="0"/>
              <a:t>Sensor Node</a:t>
            </a:r>
            <a:r>
              <a:rPr lang="ko-KR" altLang="en-US" dirty="0" smtClean="0"/>
              <a:t>용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 </a:t>
            </a:r>
            <a:r>
              <a:rPr lang="ko-KR" altLang="en-US" dirty="0" smtClean="0"/>
              <a:t>연결 시 </a:t>
            </a:r>
            <a:r>
              <a:rPr lang="en-US" altLang="ko-KR" dirty="0" smtClean="0"/>
              <a:t>USB to UART Bridge </a:t>
            </a:r>
            <a:r>
              <a:rPr lang="ko-KR" altLang="en-US" dirty="0" smtClean="0"/>
              <a:t>포트로 인식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ISP </a:t>
            </a:r>
            <a:r>
              <a:rPr lang="ko-KR" altLang="en-US" dirty="0" smtClean="0"/>
              <a:t>전용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탑재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확인용 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1026" name="imagerId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3654543"/>
            <a:ext cx="3556000" cy="21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C8F790-8292-D249-92A5-CE57D2E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USN</a:t>
            </a:r>
            <a:r>
              <a:rPr lang="ko-KR" altLang="en-US"/>
              <a:t>의 필요성</a:t>
            </a:r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xmlns="" id="{1FDE4DEE-A23F-E748-BEF4-5C82F8CB0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957856"/>
              </p:ext>
            </p:extLst>
          </p:nvPr>
        </p:nvGraphicFramePr>
        <p:xfrm>
          <a:off x="838201" y="1825625"/>
          <a:ext cx="70614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23F255D-8017-A943-8E6C-BDE8B61EE36F}"/>
              </a:ext>
            </a:extLst>
          </p:cNvPr>
          <p:cNvSpPr/>
          <p:nvPr/>
        </p:nvSpPr>
        <p:spPr>
          <a:xfrm>
            <a:off x="8457633" y="2470689"/>
            <a:ext cx="3152541" cy="3090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SENSOS</a:t>
            </a:r>
          </a:p>
          <a:p>
            <a:pPr algn="ctr"/>
            <a:r>
              <a:rPr lang="ko-KR" altLang="en-US" sz="2800"/>
              <a:t>시스템으로 구축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SO100R (</a:t>
            </a:r>
            <a:r>
              <a:rPr lang="ko-KR" altLang="en-US" dirty="0" smtClean="0"/>
              <a:t>움직임 센서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인체감지 및 움직임감지를 위해 동작센서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프레넬</a:t>
            </a:r>
            <a:r>
              <a:rPr lang="ko-KR" altLang="en-US" dirty="0" smtClean="0"/>
              <a:t> 렌즈를 적용한 동작센서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 센서 </a:t>
            </a:r>
            <a:r>
              <a:rPr lang="en-US" altLang="ko-KR" dirty="0" smtClean="0"/>
              <a:t>D203B</a:t>
            </a:r>
            <a:r>
              <a:rPr lang="ko-KR" altLang="en-US" dirty="0" smtClean="0"/>
              <a:t>와 아날로그 입력신호를 증폭해주는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 증폭기 등으로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감지거리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5m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감지각도</a:t>
            </a:r>
            <a:r>
              <a:rPr lang="en-US" altLang="ko-KR" dirty="0" smtClean="0"/>
              <a:t>: </a:t>
            </a:r>
            <a:r>
              <a:rPr lang="ko-KR" altLang="ko-KR" dirty="0"/>
              <a:t>수평</a:t>
            </a:r>
            <a:r>
              <a:rPr lang="en-US" altLang="ko-KR" dirty="0"/>
              <a:t> ±50°, </a:t>
            </a:r>
            <a:r>
              <a:rPr lang="ko-KR" altLang="ko-KR" dirty="0"/>
              <a:t>수직</a:t>
            </a:r>
            <a:r>
              <a:rPr lang="en-US" altLang="ko-KR" dirty="0"/>
              <a:t> ±30</a:t>
            </a:r>
            <a:r>
              <a:rPr lang="en-US" altLang="ko-KR" dirty="0" smtClean="0"/>
              <a:t>°</a:t>
            </a:r>
          </a:p>
          <a:p>
            <a:pPr lvl="2"/>
            <a:r>
              <a:rPr lang="ko-KR" altLang="en-US" dirty="0" smtClean="0"/>
              <a:t>오프셋전압</a:t>
            </a:r>
            <a:r>
              <a:rPr lang="en-US" altLang="ko-KR" dirty="0" smtClean="0"/>
              <a:t>: 0.3~1.2V</a:t>
            </a:r>
          </a:p>
          <a:p>
            <a:pPr lvl="2"/>
            <a:r>
              <a:rPr lang="ko-KR" altLang="en-US" dirty="0" smtClean="0"/>
              <a:t>사용온도</a:t>
            </a:r>
            <a:r>
              <a:rPr lang="en-US" altLang="ko-KR" dirty="0" smtClean="0"/>
              <a:t>: </a:t>
            </a:r>
            <a:r>
              <a:rPr lang="en-US" altLang="ko-KR" dirty="0"/>
              <a:t>-30~+70ºC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20</a:t>
            </a:fld>
            <a:endParaRPr lang="ko-KR" altLang="en-US"/>
          </a:p>
        </p:txBody>
      </p:sp>
      <p:pic>
        <p:nvPicPr>
          <p:cNvPr id="2051" name="imagerId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924300"/>
            <a:ext cx="317981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7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SO100D (</a:t>
            </a:r>
            <a:r>
              <a:rPr lang="ko-KR" altLang="en-US" dirty="0" smtClean="0"/>
              <a:t>거리 센서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거리감지를 위한 </a:t>
            </a:r>
            <a:r>
              <a:rPr lang="en-US" altLang="ko-KR" dirty="0" smtClean="0"/>
              <a:t>IR </a:t>
            </a:r>
            <a:r>
              <a:rPr lang="ko-KR" altLang="en-US" dirty="0" smtClean="0"/>
              <a:t>신호 기반의 거리센서가 장착된 옵션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</a:t>
            </a:r>
            <a:r>
              <a:rPr lang="en-US" altLang="ko-KR" dirty="0" smtClean="0"/>
              <a:t>GP2Y0A21</a:t>
            </a:r>
            <a:r>
              <a:rPr lang="ko-KR" altLang="en-US" dirty="0" smtClean="0"/>
              <a:t>과 전원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방지회로 등으로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감지거리</a:t>
            </a:r>
            <a:r>
              <a:rPr lang="en-US" altLang="ko-KR" dirty="0" smtClean="0"/>
              <a:t>: 10~80cm</a:t>
            </a:r>
          </a:p>
          <a:p>
            <a:pPr lvl="2"/>
            <a:r>
              <a:rPr lang="ko-KR" altLang="en-US" dirty="0" smtClean="0"/>
              <a:t>거리에 따른 전압</a:t>
            </a:r>
            <a:r>
              <a:rPr lang="en-US" altLang="ko-KR" dirty="0" smtClean="0"/>
              <a:t>: 1.65V~2.15V</a:t>
            </a:r>
          </a:p>
          <a:p>
            <a:pPr lvl="2"/>
            <a:r>
              <a:rPr lang="ko-KR" altLang="en-US" dirty="0" smtClean="0"/>
              <a:t>동작온도</a:t>
            </a:r>
            <a:r>
              <a:rPr lang="en-US" altLang="ko-KR" dirty="0" smtClean="0"/>
              <a:t>: </a:t>
            </a:r>
            <a:r>
              <a:rPr lang="en-US" altLang="ko-KR" dirty="0"/>
              <a:t>-10~+</a:t>
            </a:r>
            <a:r>
              <a:rPr lang="en-US" altLang="ko-KR" dirty="0" smtClean="0"/>
              <a:t>60ºC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25" y="3738564"/>
            <a:ext cx="3507983" cy="241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WIZ810MJ (TCP/IP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WIZNET W5100 </a:t>
            </a:r>
            <a:r>
              <a:rPr lang="ko-KR" altLang="en-US" dirty="0" smtClean="0"/>
              <a:t>칩과 </a:t>
            </a:r>
            <a:r>
              <a:rPr lang="en-US" altLang="ko-KR" dirty="0" smtClean="0"/>
              <a:t>MAC-JACK </a:t>
            </a:r>
            <a:r>
              <a:rPr lang="ko-KR" altLang="en-US" dirty="0" smtClean="0"/>
              <a:t>등으로 구성된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통신용 네트워크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컴포넌트로 사용될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인터넷으로 개발하기 원하는 사용자들에게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10/100Mbps </a:t>
            </a:r>
            <a:r>
              <a:rPr lang="ko-KR" altLang="en-US" dirty="0" smtClean="0"/>
              <a:t>속도 데이터 전송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반이중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전이중</a:t>
            </a:r>
            <a:r>
              <a:rPr lang="ko-KR" altLang="en-US" dirty="0" smtClean="0"/>
              <a:t> 통신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동작전압</a:t>
            </a:r>
            <a:r>
              <a:rPr lang="en-US" altLang="ko-KR" dirty="0" smtClean="0"/>
              <a:t>: 3.3V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(5V</a:t>
            </a:r>
            <a:r>
              <a:rPr lang="ko-KR" altLang="en-US" dirty="0" smtClean="0"/>
              <a:t>까지 문제없음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인터넷 프로토콜</a:t>
            </a:r>
            <a:r>
              <a:rPr lang="en-US" altLang="ko-KR" dirty="0" smtClean="0"/>
              <a:t>: TCP, IPv4, UDP, ICMP, ARP, </a:t>
            </a:r>
            <a:r>
              <a:rPr lang="en-US" altLang="ko-KR" dirty="0" err="1" smtClean="0"/>
              <a:t>PPPoE</a:t>
            </a:r>
            <a:r>
              <a:rPr lang="en-US" altLang="ko-KR" dirty="0" smtClean="0"/>
              <a:t>, IGMP</a:t>
            </a:r>
          </a:p>
          <a:p>
            <a:pPr lvl="2"/>
            <a:r>
              <a:rPr lang="ko-KR" altLang="en-US" dirty="0" err="1" smtClean="0"/>
              <a:t>이더넷</a:t>
            </a:r>
            <a:r>
              <a:rPr lang="ko-KR" altLang="en-US" dirty="0" smtClean="0"/>
              <a:t> 프로토콜</a:t>
            </a:r>
            <a:r>
              <a:rPr lang="en-US" altLang="ko-KR" dirty="0" smtClean="0"/>
              <a:t>: DLC, MAC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60" y="4191000"/>
            <a:ext cx="3488454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78F65-9A78-B143-BB40-4A420057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</a:t>
            </a:r>
            <a:r>
              <a:rPr lang="en-US" altLang="ko-KR"/>
              <a:t> </a:t>
            </a:r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9D6C8F-240C-7E4A-B144-B4F9F353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Keil </a:t>
            </a:r>
            <a:r>
              <a:rPr lang="el-GR" altLang="ko-KR" b="0" i="0" dirty="0">
                <a:effectLst/>
              </a:rPr>
              <a:t>μ</a:t>
            </a:r>
            <a:r>
              <a:rPr lang="en-US" altLang="ko-KR" dirty="0"/>
              <a:t>Vision</a:t>
            </a:r>
          </a:p>
          <a:p>
            <a:pPr lvl="1"/>
            <a:r>
              <a:rPr lang="ko-KR" altLang="en-US" dirty="0"/>
              <a:t>편리한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 </a:t>
            </a:r>
            <a:r>
              <a:rPr lang="ko-KR" altLang="en-US" dirty="0"/>
              <a:t>개발환경과</a:t>
            </a:r>
            <a:r>
              <a:rPr lang="en-US" altLang="ko-KR" dirty="0"/>
              <a:t> </a:t>
            </a:r>
            <a:r>
              <a:rPr lang="ko-KR" altLang="en-US" dirty="0"/>
              <a:t>시뮬레이터를</a:t>
            </a:r>
            <a:r>
              <a:rPr lang="en-US" altLang="ko-KR" dirty="0"/>
              <a:t> </a:t>
            </a:r>
            <a:r>
              <a:rPr lang="ko-KR" altLang="en-US" dirty="0"/>
              <a:t>내장한</a:t>
            </a:r>
            <a:r>
              <a:rPr lang="en-US" altLang="ko-KR" dirty="0"/>
              <a:t> C  </a:t>
            </a:r>
            <a:r>
              <a:rPr lang="ko-KR" altLang="en-US" dirty="0"/>
              <a:t>컴파일러</a:t>
            </a:r>
            <a:endParaRPr lang="en-US" altLang="ko-KR" dirty="0"/>
          </a:p>
          <a:p>
            <a:r>
              <a:rPr lang="en-US" altLang="ko-KR" dirty="0" err="1"/>
              <a:t>Seloco</a:t>
            </a:r>
            <a:r>
              <a:rPr lang="en-US" altLang="ko-KR" dirty="0"/>
              <a:t> </a:t>
            </a:r>
            <a:r>
              <a:rPr lang="en-US" altLang="ko-KR" dirty="0" err="1"/>
              <a:t>SENWriter</a:t>
            </a:r>
            <a:r>
              <a:rPr lang="en-US" altLang="ko-KR" dirty="0"/>
              <a:t> (Flash Writer)</a:t>
            </a:r>
          </a:p>
          <a:p>
            <a:pPr lvl="1"/>
            <a:r>
              <a:rPr lang="en-US" altLang="ko-KR" dirty="0" err="1"/>
              <a:t>MyUSN</a:t>
            </a:r>
            <a:r>
              <a:rPr lang="en-US" altLang="ko-KR" dirty="0"/>
              <a:t> </a:t>
            </a:r>
            <a:r>
              <a:rPr lang="ko-KR" altLang="en-US" dirty="0"/>
              <a:t>시스템을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r>
              <a:rPr lang="en-US" altLang="ko-KR" dirty="0"/>
              <a:t> </a:t>
            </a:r>
            <a:r>
              <a:rPr lang="ko-KR" altLang="en-US" dirty="0"/>
              <a:t>위해</a:t>
            </a:r>
            <a:r>
              <a:rPr lang="en-US" altLang="ko-KR" dirty="0"/>
              <a:t> </a:t>
            </a:r>
            <a:r>
              <a:rPr lang="ko-KR" altLang="en-US" dirty="0"/>
              <a:t>프로그램을</a:t>
            </a:r>
            <a:r>
              <a:rPr lang="en-US" altLang="ko-KR" dirty="0"/>
              <a:t> SG100F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플래시메모리에</a:t>
            </a:r>
            <a:r>
              <a:rPr lang="en-US" altLang="ko-KR" dirty="0" smtClean="0"/>
              <a:t>  Writing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err="1" smtClean="0"/>
              <a:t>RadioPulse</a:t>
            </a:r>
            <a:r>
              <a:rPr lang="en-US" altLang="ko-KR" dirty="0" smtClean="0"/>
              <a:t> </a:t>
            </a:r>
            <a:r>
              <a:rPr lang="en-US" altLang="ko-KR" dirty="0"/>
              <a:t>Device-Programmer MD</a:t>
            </a:r>
          </a:p>
          <a:p>
            <a:pPr lvl="1"/>
            <a:r>
              <a:rPr lang="ko-KR" altLang="en-US" dirty="0"/>
              <a:t>무선통신</a:t>
            </a:r>
            <a:r>
              <a:rPr lang="en-US" altLang="ko-KR" dirty="0"/>
              <a:t> </a:t>
            </a:r>
            <a:r>
              <a:rPr lang="ko-KR" altLang="en-US" dirty="0"/>
              <a:t>모듈에</a:t>
            </a:r>
            <a:r>
              <a:rPr lang="en-US" altLang="ko-KR" dirty="0"/>
              <a:t> </a:t>
            </a:r>
            <a:r>
              <a:rPr lang="ko-KR" altLang="en-US" dirty="0"/>
              <a:t>사용자의</a:t>
            </a:r>
            <a:r>
              <a:rPr lang="en-US" altLang="ko-KR" dirty="0"/>
              <a:t> ZigBee </a:t>
            </a:r>
            <a:r>
              <a:rPr lang="ko-KR" altLang="en-US" dirty="0"/>
              <a:t>네트워크용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 </a:t>
            </a:r>
            <a:r>
              <a:rPr lang="ko-KR" altLang="en-US" dirty="0"/>
              <a:t>프로그램을</a:t>
            </a:r>
            <a:r>
              <a:rPr lang="en-US" altLang="ko-KR" dirty="0"/>
              <a:t> </a:t>
            </a:r>
            <a:r>
              <a:rPr lang="ko-KR" altLang="en-US" dirty="0"/>
              <a:t>다운로드하는</a:t>
            </a:r>
            <a:r>
              <a:rPr lang="en-US" altLang="ko-KR" dirty="0"/>
              <a:t> </a:t>
            </a:r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en-US" altLang="ko-KR" dirty="0"/>
              <a:t>Silicon Labs USB Driver</a:t>
            </a:r>
          </a:p>
          <a:p>
            <a:pPr lvl="1"/>
            <a:r>
              <a:rPr lang="en-US" altLang="ko-KR" dirty="0"/>
              <a:t>USB </a:t>
            </a:r>
            <a:r>
              <a:rPr lang="ko-KR" altLang="en-US" dirty="0"/>
              <a:t>포트로</a:t>
            </a:r>
            <a:r>
              <a:rPr lang="en-US" altLang="ko-KR" dirty="0"/>
              <a:t> </a:t>
            </a:r>
            <a:r>
              <a:rPr lang="ko-KR" altLang="en-US" dirty="0"/>
              <a:t>시리얼</a:t>
            </a:r>
            <a:r>
              <a:rPr lang="en-US" altLang="ko-KR" dirty="0"/>
              <a:t> </a:t>
            </a:r>
            <a:r>
              <a:rPr lang="ko-KR" altLang="en-US" dirty="0"/>
              <a:t>통신을</a:t>
            </a:r>
            <a:r>
              <a:rPr lang="en-US" altLang="ko-KR" dirty="0"/>
              <a:t>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있게</a:t>
            </a:r>
            <a:r>
              <a:rPr lang="en-US" altLang="ko-KR" dirty="0"/>
              <a:t> </a:t>
            </a:r>
            <a:r>
              <a:rPr lang="ko-KR" altLang="en-US" dirty="0"/>
              <a:t>하는</a:t>
            </a:r>
            <a:r>
              <a:rPr lang="en-US" altLang="ko-KR" dirty="0"/>
              <a:t> </a:t>
            </a:r>
            <a:r>
              <a:rPr lang="ko-KR" altLang="en-US" dirty="0"/>
              <a:t>소프트웨어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CAC90D-F8B7-4DF0-BB72-487CC14F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17" y="5787681"/>
            <a:ext cx="2053751" cy="107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E979643-0AEB-499C-BD8F-88D98FB1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68" y="5721676"/>
            <a:ext cx="2680531" cy="1150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1B2DBD-3D7D-4EF8-890C-01C25F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899" y="5367967"/>
            <a:ext cx="2145193" cy="15038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D50B2B6-C915-4C05-A72B-BD1E750F0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092" y="5199961"/>
            <a:ext cx="1643908" cy="16580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40849A-1699-E54B-9F53-48A8745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Embedded OS SenQ51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A1C014-3338-384B-800E-B1AEC5A3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5904186" cy="5532437"/>
          </a:xfrm>
        </p:spPr>
        <p:txBody>
          <a:bodyPr/>
          <a:lstStyle/>
          <a:p>
            <a:r>
              <a:rPr lang="ko-KR" altLang="en-US" dirty="0"/>
              <a:t>한국전자통신연구원에서</a:t>
            </a:r>
            <a:r>
              <a:rPr lang="en-US" altLang="ko-KR" dirty="0"/>
              <a:t> </a:t>
            </a:r>
            <a:r>
              <a:rPr lang="ko-KR" altLang="en-US" dirty="0" err="1"/>
              <a:t>센서노드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네트워크를</a:t>
            </a:r>
            <a:r>
              <a:rPr lang="en-US" altLang="ko-KR" dirty="0"/>
              <a:t> </a:t>
            </a:r>
            <a:r>
              <a:rPr lang="ko-KR" altLang="en-US" dirty="0"/>
              <a:t>위한</a:t>
            </a:r>
            <a:r>
              <a:rPr lang="en-US" altLang="ko-KR" dirty="0"/>
              <a:t> </a:t>
            </a:r>
            <a:r>
              <a:rPr lang="ko-KR" altLang="en-US" dirty="0"/>
              <a:t>초소형</a:t>
            </a:r>
            <a:r>
              <a:rPr lang="en-US" altLang="ko-KR" dirty="0"/>
              <a:t> </a:t>
            </a:r>
            <a:r>
              <a:rPr lang="ko-KR" altLang="en-US" dirty="0"/>
              <a:t>운영체제로</a:t>
            </a:r>
            <a:r>
              <a:rPr lang="en-US" altLang="ko-KR" dirty="0"/>
              <a:t> </a:t>
            </a:r>
            <a:r>
              <a:rPr lang="ko-KR" altLang="en-US" dirty="0"/>
              <a:t>개발한</a:t>
            </a:r>
            <a:r>
              <a:rPr lang="en-US" altLang="ko-KR" dirty="0"/>
              <a:t> </a:t>
            </a:r>
            <a:r>
              <a:rPr lang="en-US" altLang="ko-KR" dirty="0" err="1"/>
              <a:t>NanoQplus</a:t>
            </a:r>
            <a:r>
              <a:rPr lang="ko-KR" altLang="en-US" dirty="0"/>
              <a:t>를</a:t>
            </a:r>
            <a:r>
              <a:rPr lang="en-US" altLang="ko-KR" dirty="0"/>
              <a:t> 8051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식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/>
              <a:t>것이</a:t>
            </a:r>
            <a:r>
              <a:rPr lang="en-US" altLang="ko-KR" dirty="0"/>
              <a:t> SenQ51</a:t>
            </a:r>
          </a:p>
          <a:p>
            <a:r>
              <a:rPr lang="ko-KR" altLang="en-US" dirty="0"/>
              <a:t>센서네트워크에서</a:t>
            </a:r>
            <a:r>
              <a:rPr lang="en-US" altLang="ko-KR" dirty="0"/>
              <a:t> </a:t>
            </a:r>
            <a:r>
              <a:rPr lang="ko-KR" altLang="en-US" dirty="0"/>
              <a:t>요구되는</a:t>
            </a:r>
            <a:r>
              <a:rPr lang="en-US" altLang="ko-KR" dirty="0"/>
              <a:t> </a:t>
            </a:r>
            <a:r>
              <a:rPr lang="ko-KR" altLang="en-US" dirty="0"/>
              <a:t>제한된</a:t>
            </a:r>
            <a:r>
              <a:rPr lang="en-US" altLang="ko-KR" dirty="0"/>
              <a:t> </a:t>
            </a:r>
            <a:r>
              <a:rPr lang="ko-KR" altLang="en-US" dirty="0"/>
              <a:t>메모리에</a:t>
            </a:r>
            <a:r>
              <a:rPr lang="en-US" altLang="ko-KR" dirty="0"/>
              <a:t> </a:t>
            </a:r>
            <a:r>
              <a:rPr lang="ko-KR" altLang="en-US" dirty="0"/>
              <a:t>맞게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크기를</a:t>
            </a:r>
            <a:r>
              <a:rPr lang="en-US" altLang="ko-KR" dirty="0"/>
              <a:t> </a:t>
            </a:r>
            <a:r>
              <a:rPr lang="ko-KR" altLang="en-US" dirty="0"/>
              <a:t>최소화하여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라이브러리를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사용함으로서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추가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작업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없이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사용자가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원하는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기능에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대하여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최적화되어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컴파일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됨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8866ED-AFC0-4D41-895D-150221E9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59150"/>
            <a:ext cx="6014263" cy="41997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623082-701A-E644-9B89-A624D3C6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NanoQplus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173DCE-190F-1E48-84F9-E0D18D8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에너지</a:t>
            </a:r>
            <a:r>
              <a:rPr lang="en-US" altLang="ko-KR"/>
              <a:t> </a:t>
            </a:r>
            <a:r>
              <a:rPr lang="ko-KR" altLang="en-US"/>
              <a:t>소모를</a:t>
            </a:r>
            <a:r>
              <a:rPr lang="en-US" altLang="ko-KR"/>
              <a:t> </a:t>
            </a:r>
            <a:r>
              <a:rPr lang="ko-KR" altLang="en-US"/>
              <a:t>최소화하기</a:t>
            </a:r>
            <a:r>
              <a:rPr lang="en-US" altLang="ko-KR"/>
              <a:t> </a:t>
            </a:r>
            <a:r>
              <a:rPr lang="ko-KR" altLang="en-US"/>
              <a:t>위해</a:t>
            </a:r>
            <a:r>
              <a:rPr lang="en-US" altLang="ko-KR"/>
              <a:t> </a:t>
            </a:r>
            <a:r>
              <a:rPr lang="ko-KR" altLang="en-US"/>
              <a:t>센서</a:t>
            </a:r>
            <a:r>
              <a:rPr lang="en-US" altLang="ko-KR"/>
              <a:t> </a:t>
            </a:r>
            <a:r>
              <a:rPr lang="ko-KR" altLang="en-US"/>
              <a:t>네트워크를</a:t>
            </a:r>
            <a:r>
              <a:rPr lang="en-US" altLang="ko-KR"/>
              <a:t> </a:t>
            </a:r>
            <a:r>
              <a:rPr lang="ko-KR" altLang="en-US"/>
              <a:t>구성하는</a:t>
            </a:r>
            <a:r>
              <a:rPr lang="en-US" altLang="ko-KR"/>
              <a:t> </a:t>
            </a:r>
            <a:r>
              <a:rPr lang="ko-KR" altLang="en-US"/>
              <a:t>노드들</a:t>
            </a:r>
            <a:r>
              <a:rPr lang="en-US" altLang="ko-KR"/>
              <a:t> </a:t>
            </a:r>
            <a:r>
              <a:rPr lang="ko-KR" altLang="en-US"/>
              <a:t>간의</a:t>
            </a:r>
            <a:r>
              <a:rPr lang="en-US" altLang="ko-KR"/>
              <a:t> </a:t>
            </a:r>
            <a:r>
              <a:rPr lang="ko-KR" altLang="en-US"/>
              <a:t>시간</a:t>
            </a:r>
            <a:r>
              <a:rPr lang="en-US" altLang="ko-KR"/>
              <a:t> </a:t>
            </a:r>
            <a:r>
              <a:rPr lang="ko-KR" altLang="en-US"/>
              <a:t>동기화</a:t>
            </a:r>
            <a:r>
              <a:rPr lang="en-US" altLang="ko-KR"/>
              <a:t> </a:t>
            </a:r>
            <a:r>
              <a:rPr lang="ko-KR" altLang="en-US"/>
              <a:t>기법을</a:t>
            </a:r>
            <a:r>
              <a:rPr lang="en-US" altLang="ko-KR"/>
              <a:t> </a:t>
            </a:r>
            <a:r>
              <a:rPr lang="ko-KR" altLang="en-US"/>
              <a:t>제공하며</a:t>
            </a:r>
            <a:r>
              <a:rPr lang="en-US" altLang="ko-KR"/>
              <a:t>, </a:t>
            </a:r>
            <a:r>
              <a:rPr lang="ko-KR" altLang="en-US"/>
              <a:t>또한</a:t>
            </a:r>
            <a:r>
              <a:rPr lang="en-US" altLang="ko-KR"/>
              <a:t> </a:t>
            </a:r>
            <a:r>
              <a:rPr lang="ko-KR" altLang="en-US"/>
              <a:t>슬립</a:t>
            </a:r>
            <a:r>
              <a:rPr lang="en-US" altLang="ko-KR"/>
              <a:t> </a:t>
            </a:r>
            <a:r>
              <a:rPr lang="ko-KR" altLang="en-US"/>
              <a:t>모드와</a:t>
            </a:r>
            <a:r>
              <a:rPr lang="en-US" altLang="ko-KR"/>
              <a:t> </a:t>
            </a:r>
            <a:r>
              <a:rPr lang="ko-KR" altLang="en-US"/>
              <a:t>활성</a:t>
            </a:r>
            <a:r>
              <a:rPr lang="en-US" altLang="ko-KR"/>
              <a:t> </a:t>
            </a:r>
            <a:r>
              <a:rPr lang="ko-KR" altLang="en-US"/>
              <a:t>모드를</a:t>
            </a:r>
            <a:r>
              <a:rPr lang="en-US" altLang="ko-KR"/>
              <a:t> </a:t>
            </a:r>
            <a:r>
              <a:rPr lang="ko-KR" altLang="en-US"/>
              <a:t>반복함으로써</a:t>
            </a:r>
            <a:r>
              <a:rPr lang="en-US" altLang="ko-KR"/>
              <a:t> </a:t>
            </a:r>
            <a:r>
              <a:rPr lang="ko-KR" altLang="en-US"/>
              <a:t>저전력</a:t>
            </a:r>
            <a:r>
              <a:rPr lang="en-US" altLang="ko-KR"/>
              <a:t> </a:t>
            </a:r>
            <a:r>
              <a:rPr lang="ko-KR" altLang="en-US"/>
              <a:t>파워</a:t>
            </a:r>
            <a:r>
              <a:rPr lang="en-US" altLang="ko-KR"/>
              <a:t> </a:t>
            </a:r>
            <a:r>
              <a:rPr lang="ko-KR" altLang="en-US"/>
              <a:t>소비를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r>
              <a:rPr lang="ko-KR" altLang="en-US"/>
              <a:t>제한된</a:t>
            </a:r>
            <a:r>
              <a:rPr lang="en-US" altLang="ko-KR"/>
              <a:t> </a:t>
            </a:r>
            <a:r>
              <a:rPr lang="ko-KR" altLang="en-US"/>
              <a:t>메모리의</a:t>
            </a:r>
            <a:r>
              <a:rPr lang="en-US" altLang="ko-KR"/>
              <a:t> </a:t>
            </a:r>
            <a:r>
              <a:rPr lang="ko-KR" altLang="en-US"/>
              <a:t>사용을</a:t>
            </a:r>
            <a:r>
              <a:rPr lang="en-US" altLang="ko-KR"/>
              <a:t> </a:t>
            </a:r>
            <a:r>
              <a:rPr lang="ko-KR" altLang="en-US"/>
              <a:t>최소화하기</a:t>
            </a:r>
            <a:r>
              <a:rPr lang="en-US" altLang="ko-KR"/>
              <a:t> </a:t>
            </a:r>
            <a:r>
              <a:rPr lang="ko-KR" altLang="en-US"/>
              <a:t>위해</a:t>
            </a:r>
            <a:r>
              <a:rPr lang="en-US" altLang="ko-KR"/>
              <a:t> </a:t>
            </a:r>
            <a:r>
              <a:rPr lang="ko-KR" altLang="en-US"/>
              <a:t>멀티스레드</a:t>
            </a:r>
            <a:r>
              <a:rPr lang="en-US" altLang="ko-KR"/>
              <a:t> </a:t>
            </a:r>
            <a:r>
              <a:rPr lang="ko-KR" altLang="en-US"/>
              <a:t>간</a:t>
            </a:r>
            <a:r>
              <a:rPr lang="en-US" altLang="ko-KR"/>
              <a:t> </a:t>
            </a:r>
            <a:r>
              <a:rPr lang="ko-KR" altLang="en-US"/>
              <a:t>스택을</a:t>
            </a:r>
            <a:r>
              <a:rPr lang="en-US" altLang="ko-KR"/>
              <a:t> </a:t>
            </a:r>
            <a:r>
              <a:rPr lang="ko-KR" altLang="en-US"/>
              <a:t>공유</a:t>
            </a:r>
            <a:endParaRPr lang="en-US" altLang="ko-KR"/>
          </a:p>
          <a:p>
            <a:r>
              <a:rPr lang="ko-KR" altLang="en-US"/>
              <a:t>멀티스레드</a:t>
            </a:r>
            <a:r>
              <a:rPr lang="en-US" altLang="ko-KR"/>
              <a:t> </a:t>
            </a:r>
            <a:r>
              <a:rPr lang="ko-KR" altLang="en-US"/>
              <a:t>스케줄러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(FIFO, </a:t>
            </a:r>
            <a:r>
              <a:rPr lang="ko-KR" altLang="en-US"/>
              <a:t>시간</a:t>
            </a:r>
            <a:r>
              <a:rPr lang="en-US" altLang="ko-KR"/>
              <a:t> </a:t>
            </a:r>
            <a:r>
              <a:rPr lang="ko-KR" altLang="en-US"/>
              <a:t>기반</a:t>
            </a:r>
            <a:r>
              <a:rPr lang="en-US" altLang="ko-KR"/>
              <a:t> </a:t>
            </a:r>
            <a:r>
              <a:rPr lang="ko-KR" altLang="en-US"/>
              <a:t>라운드로빈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, </a:t>
            </a:r>
            <a:r>
              <a:rPr lang="ko-KR" altLang="en-US"/>
              <a:t>우선순위에</a:t>
            </a:r>
            <a:r>
              <a:rPr lang="en-US" altLang="ko-KR"/>
              <a:t> </a:t>
            </a:r>
            <a:r>
              <a:rPr lang="ko-KR" altLang="en-US"/>
              <a:t>따른</a:t>
            </a:r>
            <a:r>
              <a:rPr lang="en-US" altLang="ko-KR"/>
              <a:t> </a:t>
            </a:r>
            <a:r>
              <a:rPr lang="ko-KR" altLang="en-US"/>
              <a:t>스레드</a:t>
            </a:r>
            <a:r>
              <a:rPr lang="en-US" altLang="ko-KR"/>
              <a:t> </a:t>
            </a:r>
            <a:r>
              <a:rPr lang="ko-KR" altLang="en-US"/>
              <a:t>선점형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실시간</a:t>
            </a:r>
            <a:r>
              <a:rPr lang="en-US" altLang="ko-KR"/>
              <a:t> </a:t>
            </a:r>
            <a:r>
              <a:rPr lang="ko-KR" altLang="en-US"/>
              <a:t>운영체제의</a:t>
            </a:r>
            <a:r>
              <a:rPr lang="en-US" altLang="ko-KR"/>
              <a:t> </a:t>
            </a:r>
            <a:r>
              <a:rPr lang="ko-KR" altLang="en-US"/>
              <a:t>특성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r>
              <a:rPr lang="ko-KR" altLang="en-US"/>
              <a:t>응용</a:t>
            </a:r>
            <a:r>
              <a:rPr lang="en-US" altLang="ko-KR"/>
              <a:t> </a:t>
            </a:r>
            <a:r>
              <a:rPr lang="ko-KR" altLang="en-US"/>
              <a:t>프로그래머들이</a:t>
            </a:r>
            <a:r>
              <a:rPr lang="en-US" altLang="ko-KR"/>
              <a:t> </a:t>
            </a:r>
            <a:r>
              <a:rPr lang="ko-KR" altLang="en-US"/>
              <a:t>손쉽게</a:t>
            </a:r>
            <a:r>
              <a:rPr lang="en-US" altLang="ko-KR"/>
              <a:t> </a:t>
            </a:r>
            <a:r>
              <a:rPr lang="ko-KR" altLang="en-US"/>
              <a:t>센서</a:t>
            </a:r>
            <a:r>
              <a:rPr lang="en-US" altLang="ko-KR"/>
              <a:t> </a:t>
            </a:r>
            <a:r>
              <a:rPr lang="ko-KR" altLang="en-US"/>
              <a:t>제어</a:t>
            </a:r>
            <a:r>
              <a:rPr lang="en-US" altLang="ko-KR"/>
              <a:t> </a:t>
            </a:r>
            <a:r>
              <a:rPr lang="ko-KR" altLang="en-US"/>
              <a:t>프로그램을</a:t>
            </a:r>
            <a:r>
              <a:rPr lang="en-US" altLang="ko-KR"/>
              <a:t> </a:t>
            </a:r>
            <a:r>
              <a:rPr lang="ko-KR" altLang="en-US"/>
              <a:t>개발할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있게</a:t>
            </a:r>
            <a:r>
              <a:rPr lang="en-US" altLang="ko-KR"/>
              <a:t> C </a:t>
            </a:r>
            <a:r>
              <a:rPr lang="ko-KR" altLang="en-US"/>
              <a:t>기반의</a:t>
            </a:r>
            <a:r>
              <a:rPr lang="en-US" altLang="ko-KR"/>
              <a:t> </a:t>
            </a:r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작성</a:t>
            </a:r>
            <a:r>
              <a:rPr lang="en-US" altLang="ko-KR"/>
              <a:t> </a:t>
            </a:r>
            <a:r>
              <a:rPr lang="ko-KR" altLang="en-US"/>
              <a:t>기법</a:t>
            </a:r>
            <a:r>
              <a:rPr lang="en-US" altLang="ko-KR"/>
              <a:t> </a:t>
            </a:r>
            <a:r>
              <a:rPr lang="ko-KR" altLang="en-US"/>
              <a:t>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627548-C977-984A-8FAF-E72F2E3A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Seloco API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94B488-0A9B-C343-B6A8-ADACD3BC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MyUSN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제공되는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전자</a:t>
            </a:r>
            <a:r>
              <a:rPr lang="en-US" altLang="ko-KR" dirty="0"/>
              <a:t> </a:t>
            </a:r>
            <a:r>
              <a:rPr lang="ko-KR" altLang="en-US" dirty="0"/>
              <a:t>소자와</a:t>
            </a:r>
            <a:r>
              <a:rPr lang="en-US" altLang="ko-KR" dirty="0"/>
              <a:t> </a:t>
            </a:r>
            <a:r>
              <a:rPr lang="ko-KR" altLang="en-US" dirty="0"/>
              <a:t>이들로</a:t>
            </a:r>
            <a:r>
              <a:rPr lang="en-US" altLang="ko-KR" dirty="0"/>
              <a:t> </a:t>
            </a:r>
            <a:r>
              <a:rPr lang="ko-KR" altLang="en-US" dirty="0"/>
              <a:t>구성된</a:t>
            </a:r>
            <a:r>
              <a:rPr lang="en-US" altLang="ko-KR" dirty="0"/>
              <a:t> </a:t>
            </a:r>
            <a:r>
              <a:rPr lang="ko-KR" altLang="en-US" dirty="0"/>
              <a:t>장치를</a:t>
            </a:r>
            <a:r>
              <a:rPr lang="en-US" altLang="ko-KR" dirty="0"/>
              <a:t> </a:t>
            </a:r>
            <a:r>
              <a:rPr lang="ko-KR" altLang="en-US" dirty="0"/>
              <a:t>쉽게</a:t>
            </a:r>
            <a:r>
              <a:rPr lang="en-US" altLang="ko-KR" dirty="0"/>
              <a:t> </a:t>
            </a:r>
            <a:r>
              <a:rPr lang="ko-KR" altLang="en-US" dirty="0"/>
              <a:t>프로그래밍하여</a:t>
            </a:r>
            <a:r>
              <a:rPr lang="en-US" altLang="ko-KR" dirty="0"/>
              <a:t> </a:t>
            </a:r>
            <a:r>
              <a:rPr lang="ko-KR" altLang="en-US" dirty="0"/>
              <a:t>사용할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있도록</a:t>
            </a:r>
            <a:r>
              <a:rPr lang="en-US" altLang="ko-KR" dirty="0"/>
              <a:t> API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개발자는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별도의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드라이버나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제어용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프로그램을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작성하지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않고도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최소의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코드만으로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프로그램을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구현하여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프로그램의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크기를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최소화하고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메모리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활용을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극대화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외부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소자들의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제어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프로그램들은</a:t>
            </a:r>
            <a:r>
              <a:rPr lang="en-US" altLang="ko-KR" dirty="0">
                <a:sym typeface="Wingdings" pitchFamily="2" charset="2"/>
              </a:rPr>
              <a:t> “</a:t>
            </a:r>
            <a:r>
              <a:rPr lang="en-US" altLang="ko-KR" dirty="0" err="1">
                <a:sym typeface="Wingdings" pitchFamily="2" charset="2"/>
              </a:rPr>
              <a:t>sensos_api.h</a:t>
            </a:r>
            <a:r>
              <a:rPr lang="en-US" altLang="ko-KR" dirty="0">
                <a:sym typeface="Wingdings" pitchFamily="2" charset="2"/>
              </a:rPr>
              <a:t>” </a:t>
            </a:r>
            <a:r>
              <a:rPr lang="ko-KR" altLang="en-US" dirty="0">
                <a:sym typeface="Wingdings" pitchFamily="2" charset="2"/>
              </a:rPr>
              <a:t>파일에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정의되어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2CECBB-3ED9-8F43-B21D-63D116FA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SENSOS </a:t>
            </a:r>
            <a:r>
              <a:rPr lang="ko-KR" altLang="en-US"/>
              <a:t>응용</a:t>
            </a:r>
            <a:r>
              <a:rPr lang="en-US" altLang="ko-KR"/>
              <a:t> SW SEMS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A7C51E-A2E6-C240-8670-55A8EEED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네트워크를</a:t>
            </a:r>
            <a:r>
              <a:rPr lang="en-US" altLang="ko-KR" dirty="0"/>
              <a:t> </a:t>
            </a:r>
            <a:r>
              <a:rPr lang="ko-KR" altLang="en-US" dirty="0"/>
              <a:t>활용하여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센서데이터를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처리를</a:t>
            </a:r>
            <a:r>
              <a:rPr lang="en-US" altLang="ko-KR" dirty="0"/>
              <a:t> </a:t>
            </a:r>
            <a:r>
              <a:rPr lang="ko-KR" altLang="en-US" dirty="0"/>
              <a:t>하는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SEMS Server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센서데이터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r>
              <a:rPr lang="en-US" altLang="ko-KR" dirty="0"/>
              <a:t> DB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r>
              <a:rPr lang="en-US" altLang="ko-KR" dirty="0"/>
              <a:t>, SQL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사용해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 err="1"/>
              <a:t>SEMSView</a:t>
            </a:r>
            <a:r>
              <a:rPr lang="en-US" altLang="ko-KR" dirty="0"/>
              <a:t>-PC</a:t>
            </a:r>
          </a:p>
          <a:p>
            <a:pPr lvl="1"/>
            <a:r>
              <a:rPr lang="en-US" altLang="ko-KR" dirty="0"/>
              <a:t>SEMS Server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접속하여</a:t>
            </a:r>
            <a:r>
              <a:rPr lang="en-US" altLang="ko-KR" dirty="0"/>
              <a:t> </a:t>
            </a:r>
            <a:r>
              <a:rPr lang="ko-KR" altLang="en-US" dirty="0"/>
              <a:t>저장된</a:t>
            </a:r>
            <a:r>
              <a:rPr lang="en-US" altLang="ko-KR" dirty="0"/>
              <a:t>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 smtClean="0"/>
              <a:t>모니터링 하는</a:t>
            </a:r>
            <a:r>
              <a:rPr lang="en-US" altLang="ko-KR" dirty="0" smtClean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en-US" altLang="ko-KR" dirty="0" err="1"/>
              <a:t>SEMSView</a:t>
            </a:r>
            <a:r>
              <a:rPr lang="en-US" altLang="ko-KR" dirty="0"/>
              <a:t>-Mob</a:t>
            </a:r>
          </a:p>
          <a:p>
            <a:pPr lvl="1"/>
            <a:r>
              <a:rPr lang="en-US" altLang="ko-KR" dirty="0"/>
              <a:t>SEMS Server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접속하여</a:t>
            </a:r>
            <a:r>
              <a:rPr lang="en-US" altLang="ko-KR" dirty="0"/>
              <a:t> </a:t>
            </a:r>
            <a:r>
              <a:rPr lang="ko-KR" altLang="en-US" dirty="0"/>
              <a:t>스마트기기로</a:t>
            </a:r>
            <a:r>
              <a:rPr lang="en-US" altLang="ko-KR" dirty="0"/>
              <a:t> </a:t>
            </a:r>
            <a:r>
              <a:rPr lang="ko-KR" altLang="en-US" dirty="0"/>
              <a:t>모니터링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FEBA9F-5737-5449-944F-2CBC35CF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SENSOS </a:t>
            </a:r>
            <a:r>
              <a:rPr lang="ko-KR" altLang="en-US" dirty="0"/>
              <a:t>응용</a:t>
            </a:r>
            <a:r>
              <a:rPr lang="en-US" altLang="ko-KR" dirty="0"/>
              <a:t> SW SENVIEW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399FA7-A48B-1F47-A949-C7B28C79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1999" cy="553243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SENView</a:t>
            </a:r>
            <a:r>
              <a:rPr lang="en-US" altLang="ko-KR" dirty="0"/>
              <a:t>-S</a:t>
            </a:r>
          </a:p>
          <a:p>
            <a:pPr lvl="1"/>
            <a:r>
              <a:rPr lang="ko-KR" altLang="en-US" dirty="0"/>
              <a:t>시리얼</a:t>
            </a:r>
            <a:r>
              <a:rPr lang="en-US" altLang="ko-KR" dirty="0"/>
              <a:t> </a:t>
            </a:r>
            <a:r>
              <a:rPr lang="ko-KR" altLang="en-US" dirty="0"/>
              <a:t>통신망을</a:t>
            </a:r>
            <a:r>
              <a:rPr lang="en-US" altLang="ko-KR" dirty="0"/>
              <a:t>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en-US" altLang="ko-KR" dirty="0"/>
              <a:t>SG100F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수집된</a:t>
            </a:r>
            <a:r>
              <a:rPr lang="en-US" altLang="ko-KR" dirty="0"/>
              <a:t> </a:t>
            </a:r>
            <a:r>
              <a:rPr lang="ko-KR" altLang="en-US" dirty="0"/>
              <a:t>영상을</a:t>
            </a:r>
            <a:r>
              <a:rPr lang="en-US" altLang="ko-KR" dirty="0"/>
              <a:t> 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확인하는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en-US" altLang="ko-KR" dirty="0" err="1"/>
              <a:t>SENView</a:t>
            </a:r>
            <a:r>
              <a:rPr lang="en-US" altLang="ko-KR" dirty="0"/>
              <a:t>-N</a:t>
            </a:r>
          </a:p>
          <a:p>
            <a:pPr lvl="1"/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확인하는</a:t>
            </a:r>
            <a:r>
              <a:rPr lang="en-US" altLang="ko-KR" dirty="0"/>
              <a:t>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en-US" altLang="ko-KR" dirty="0"/>
              <a:t>Flash </a:t>
            </a:r>
            <a:r>
              <a:rPr lang="ko-KR" altLang="en-US" dirty="0"/>
              <a:t>기반의</a:t>
            </a:r>
            <a:r>
              <a:rPr lang="en-US" altLang="ko-KR" dirty="0"/>
              <a:t> Viewer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별도의</a:t>
            </a:r>
            <a:r>
              <a:rPr lang="en-US" altLang="ko-KR" dirty="0"/>
              <a:t> </a:t>
            </a:r>
            <a:r>
              <a:rPr lang="ko-KR" altLang="en-US" dirty="0"/>
              <a:t>설치과정이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EE687E6-53A4-1F4D-9A58-E9C250D93839}"/>
              </a:ext>
            </a:extLst>
          </p:cNvPr>
          <p:cNvSpPr txBox="1">
            <a:spLocks/>
          </p:cNvSpPr>
          <p:nvPr/>
        </p:nvSpPr>
        <p:spPr>
          <a:xfrm>
            <a:off x="838200" y="5327829"/>
            <a:ext cx="10515600" cy="74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7155F3-35B7-40BB-8BE0-99BA194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WizNet</a:t>
            </a:r>
            <a:r>
              <a:rPr lang="en-US" altLang="ko-KR" dirty="0"/>
              <a:t> </a:t>
            </a:r>
            <a:r>
              <a:rPr lang="en-US" altLang="ko-KR" dirty="0" err="1"/>
              <a:t>Device_Terminal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AEF63B-1FE9-4D40-A431-2011F90D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와</a:t>
            </a:r>
            <a:r>
              <a:rPr lang="en-US" altLang="ko-KR" dirty="0"/>
              <a:t> TCP/IP </a:t>
            </a:r>
            <a:r>
              <a:rPr lang="ko-KR" altLang="en-US" dirty="0"/>
              <a:t>통신을</a:t>
            </a:r>
            <a:r>
              <a:rPr lang="en-US" altLang="ko-KR" dirty="0"/>
              <a:t> </a:t>
            </a:r>
            <a:r>
              <a:rPr lang="ko-KR" altLang="en-US" dirty="0"/>
              <a:t>동시에</a:t>
            </a:r>
            <a:r>
              <a:rPr lang="en-US" altLang="ko-KR" dirty="0"/>
              <a:t> </a:t>
            </a:r>
            <a:r>
              <a:rPr lang="ko-KR" altLang="en-US" dirty="0"/>
              <a:t>수행할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ko-KR" altLang="en-US" dirty="0"/>
              <a:t>통신용 </a:t>
            </a:r>
            <a:r>
              <a:rPr lang="en-US" altLang="ko-KR" dirty="0"/>
              <a:t>WIZ810MJ </a:t>
            </a:r>
            <a:r>
              <a:rPr lang="ko-KR" altLang="en-US" dirty="0"/>
              <a:t>모듈의 개발사 </a:t>
            </a:r>
            <a:r>
              <a:rPr lang="en-US" altLang="ko-KR" dirty="0" err="1"/>
              <a:t>WizNet</a:t>
            </a:r>
            <a:r>
              <a:rPr lang="en-US" altLang="ko-KR" dirty="0"/>
              <a:t> </a:t>
            </a:r>
            <a:r>
              <a:rPr lang="ko-KR" altLang="en-US" dirty="0"/>
              <a:t>에서 배포</a:t>
            </a:r>
            <a:endParaRPr lang="en-US" altLang="ko-KR" dirty="0"/>
          </a:p>
          <a:p>
            <a:r>
              <a:rPr lang="en-US" altLang="ko-KR" dirty="0"/>
              <a:t>UART</a:t>
            </a:r>
            <a:r>
              <a:rPr lang="ko-KR" altLang="en-US" dirty="0"/>
              <a:t>와 </a:t>
            </a:r>
            <a:r>
              <a:rPr lang="en-US" altLang="ko-KR" dirty="0"/>
              <a:t>Winsock </a:t>
            </a:r>
            <a:r>
              <a:rPr lang="ko-KR" altLang="en-US" dirty="0"/>
              <a:t>통신 기능을 동시에 제공</a:t>
            </a:r>
            <a:endParaRPr lang="en-US" altLang="ko-KR" dirty="0"/>
          </a:p>
          <a:p>
            <a:r>
              <a:rPr lang="ko-KR" altLang="en-US" dirty="0"/>
              <a:t>송수신 데이터를 </a:t>
            </a:r>
            <a:r>
              <a:rPr lang="en-US" altLang="ko-KR" dirty="0"/>
              <a:t>Hex </a:t>
            </a:r>
            <a:r>
              <a:rPr lang="ko-KR" altLang="en-US" dirty="0"/>
              <a:t>값으로 볼 수 있는 기능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014939-7EED-134B-A748-E802E4EC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MyUSN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59C5FC-DD2A-EC45-BC88-B4CA0E5C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USN: Ubiquitous Sensor </a:t>
            </a:r>
            <a:r>
              <a:rPr lang="en-US" altLang="ko-KR" dirty="0" smtClean="0"/>
              <a:t>Network</a:t>
            </a:r>
          </a:p>
          <a:p>
            <a:pPr lvl="1"/>
            <a:r>
              <a:rPr lang="ko-KR" altLang="en-US" dirty="0" smtClean="0"/>
              <a:t>각종 센서에서 수집한 정보를 유무선 통신 방법으로 수집 처리할 수 있게 구성한 네트워크</a:t>
            </a:r>
            <a:endParaRPr lang="en-US" altLang="ko-KR" dirty="0"/>
          </a:p>
          <a:p>
            <a:r>
              <a:rPr lang="en-US" altLang="ko-KR" dirty="0" err="1" smtClean="0"/>
              <a:t>MyUSN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셀로코에서</a:t>
            </a:r>
            <a:r>
              <a:rPr lang="ko-KR" altLang="en-US" dirty="0" smtClean="0"/>
              <a:t> </a:t>
            </a:r>
            <a:r>
              <a:rPr lang="ko-KR" altLang="en-US" dirty="0"/>
              <a:t>개발한 유무선 센서 네트워크 </a:t>
            </a:r>
            <a:r>
              <a:rPr lang="en-US" altLang="ko-KR" dirty="0"/>
              <a:t>SOC </a:t>
            </a:r>
            <a:r>
              <a:rPr lang="ko-KR" altLang="en-US" dirty="0"/>
              <a:t>및 시스템 솔루션</a:t>
            </a:r>
            <a:endParaRPr lang="en-US" altLang="ko-KR" dirty="0"/>
          </a:p>
          <a:p>
            <a:r>
              <a:rPr lang="ko-KR" altLang="en-US" dirty="0"/>
              <a:t>범용 </a:t>
            </a:r>
            <a:r>
              <a:rPr lang="en-US" altLang="ko-KR" dirty="0"/>
              <a:t>8bit MCU</a:t>
            </a:r>
            <a:r>
              <a:rPr lang="ko-KR" altLang="en-US" dirty="0"/>
              <a:t>와 </a:t>
            </a:r>
            <a:r>
              <a:rPr lang="ko-KR" altLang="en-US" dirty="0" smtClean="0"/>
              <a:t>표</a:t>
            </a:r>
            <a:r>
              <a:rPr lang="ko-KR" altLang="en-US" dirty="0"/>
              <a:t>준</a:t>
            </a:r>
            <a:r>
              <a:rPr lang="ko-KR" altLang="en-US" dirty="0" smtClean="0"/>
              <a:t> </a:t>
            </a:r>
            <a:r>
              <a:rPr lang="en-US" altLang="ko-KR" dirty="0"/>
              <a:t>JPEG encoder</a:t>
            </a:r>
            <a:r>
              <a:rPr lang="ko-KR" altLang="en-US" dirty="0"/>
              <a:t>가 하나의 칩에 통합된 영상처리 프로세서 기반 플랫폼</a:t>
            </a:r>
            <a:endParaRPr lang="en-US" altLang="ko-KR" dirty="0"/>
          </a:p>
          <a:p>
            <a:r>
              <a:rPr lang="en-US" altLang="ko-KR" dirty="0" smtClean="0"/>
              <a:t>SG100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altLang="ko-KR" dirty="0" smtClean="0"/>
              <a:t>(</a:t>
            </a:r>
            <a:r>
              <a:rPr lang="en-US" altLang="ko-KR" dirty="0" smtClean="0">
                <a:sym typeface="Wingdings" pitchFamily="2" charset="2"/>
              </a:rPr>
              <a:t>FPGA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기반</a:t>
            </a:r>
            <a:r>
              <a:rPr lang="en-US" altLang="ko-KR" dirty="0" smtClean="0"/>
              <a:t>) </a:t>
            </a:r>
            <a:r>
              <a:rPr lang="ko-KR" altLang="en-US" dirty="0"/>
              <a:t>게이트웨이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SN100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ko-KR" dirty="0" smtClean="0"/>
              <a:t>(</a:t>
            </a:r>
            <a:r>
              <a:rPr lang="en-US" altLang="ko-KR" dirty="0" smtClean="0">
                <a:sym typeface="Wingdings" pitchFamily="2" charset="2"/>
              </a:rPr>
              <a:t>SOC </a:t>
            </a:r>
            <a:r>
              <a:rPr lang="ko-KR" altLang="en-US" dirty="0">
                <a:sym typeface="Wingdings" pitchFamily="2" charset="2"/>
              </a:rPr>
              <a:t>기반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센서노드로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5110C-A88C-8442-A7A7-27B5DE6C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영상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복합</a:t>
            </a:r>
            <a:r>
              <a:rPr lang="en-US" altLang="ko-KR"/>
              <a:t> SOC, UC500C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E37EDC-C49C-DA4C-A208-B7751FB1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범용</a:t>
            </a:r>
            <a:r>
              <a:rPr lang="en-US" altLang="ko-KR"/>
              <a:t> MCU SU8051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/>
              <a:t>표준</a:t>
            </a:r>
            <a:r>
              <a:rPr lang="en-US" altLang="ko-KR"/>
              <a:t> </a:t>
            </a:r>
            <a:r>
              <a:rPr lang="ko-KR" altLang="en-US"/>
              <a:t>영상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프로세서인</a:t>
            </a:r>
            <a:r>
              <a:rPr lang="en-US" altLang="ko-KR"/>
              <a:t> JPEG encoder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내장되어</a:t>
            </a:r>
            <a:r>
              <a:rPr lang="en-US" altLang="ko-KR"/>
              <a:t> </a:t>
            </a:r>
            <a:r>
              <a:rPr lang="ko-KR" altLang="en-US"/>
              <a:t>효율적인</a:t>
            </a:r>
            <a:r>
              <a:rPr lang="en-US" altLang="ko-KR"/>
              <a:t> </a:t>
            </a:r>
            <a:r>
              <a:rPr lang="ko-KR" altLang="en-US"/>
              <a:t>영상</a:t>
            </a:r>
            <a:r>
              <a:rPr lang="en-US" altLang="ko-KR"/>
              <a:t> USN </a:t>
            </a:r>
            <a:r>
              <a:rPr lang="ko-KR" altLang="en-US"/>
              <a:t>기능을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r>
              <a:rPr lang="en-US" altLang="ko-KR"/>
              <a:t>SG100F</a:t>
            </a:r>
            <a:r>
              <a:rPr lang="ko-KR" altLang="en-US"/>
              <a:t>는</a:t>
            </a:r>
            <a:r>
              <a:rPr lang="en-US" altLang="ko-KR"/>
              <a:t> FPGA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구현된</a:t>
            </a:r>
            <a:r>
              <a:rPr lang="en-US" altLang="ko-KR"/>
              <a:t> UC5000C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SN100S</a:t>
            </a:r>
            <a:r>
              <a:rPr lang="ko-KR" altLang="en-US"/>
              <a:t>는</a:t>
            </a:r>
            <a:r>
              <a:rPr lang="en-US" altLang="ko-KR"/>
              <a:t> SoC Type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개발된</a:t>
            </a:r>
            <a:r>
              <a:rPr lang="en-US" altLang="ko-KR"/>
              <a:t> UC500C_R2 USN Chip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71B918-F575-CF4F-9F3D-EA622D46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SU8051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873630-92FD-C94B-8AF3-9EEF9E8D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Intel </a:t>
            </a:r>
            <a:r>
              <a:rPr lang="ko-KR" altLang="en-US"/>
              <a:t>계열의</a:t>
            </a:r>
            <a:r>
              <a:rPr lang="en-US" altLang="ko-KR"/>
              <a:t> MCS-51 </a:t>
            </a:r>
            <a:r>
              <a:rPr lang="ko-KR" altLang="en-US"/>
              <a:t>프로세서</a:t>
            </a:r>
            <a:r>
              <a:rPr lang="en-US" altLang="ko-KR"/>
              <a:t> </a:t>
            </a:r>
            <a:r>
              <a:rPr lang="ko-KR" altLang="en-US"/>
              <a:t>중</a:t>
            </a:r>
            <a:r>
              <a:rPr lang="en-US" altLang="ko-KR"/>
              <a:t> </a:t>
            </a:r>
            <a:r>
              <a:rPr lang="ko-KR" altLang="en-US"/>
              <a:t>하나로</a:t>
            </a:r>
            <a:r>
              <a:rPr lang="en-US" altLang="ko-KR"/>
              <a:t>, </a:t>
            </a:r>
            <a:r>
              <a:rPr lang="ko-KR" altLang="en-US"/>
              <a:t>일반적인</a:t>
            </a:r>
            <a:r>
              <a:rPr lang="en-US" altLang="ko-KR"/>
              <a:t> synchronous 80C51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/>
              <a:t>호환되는</a:t>
            </a:r>
            <a:r>
              <a:rPr lang="en-US" altLang="ko-KR"/>
              <a:t> 8bit </a:t>
            </a:r>
            <a:r>
              <a:rPr lang="ko-KR" altLang="en-US"/>
              <a:t>마이크로컨트롤러</a:t>
            </a:r>
            <a:r>
              <a:rPr lang="en-US" altLang="ko-KR"/>
              <a:t> IP</a:t>
            </a:r>
          </a:p>
          <a:p>
            <a:r>
              <a:rPr lang="ko-KR" altLang="en-US"/>
              <a:t>자체</a:t>
            </a:r>
            <a:r>
              <a:rPr lang="en-US" altLang="ko-KR"/>
              <a:t> ROM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없기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외부의</a:t>
            </a:r>
            <a:r>
              <a:rPr lang="en-US" altLang="ko-KR"/>
              <a:t> ROM(flash)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사용하며</a:t>
            </a:r>
            <a:r>
              <a:rPr lang="en-US" altLang="ko-KR"/>
              <a:t> </a:t>
            </a:r>
            <a:r>
              <a:rPr lang="ko-KR" altLang="en-US"/>
              <a:t>외부</a:t>
            </a:r>
            <a:r>
              <a:rPr lang="en-US" altLang="ko-KR"/>
              <a:t> </a:t>
            </a:r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메모리로부터</a:t>
            </a:r>
            <a:r>
              <a:rPr lang="en-US" altLang="ko-KR"/>
              <a:t> </a:t>
            </a:r>
            <a:r>
              <a:rPr lang="ko-KR" altLang="en-US"/>
              <a:t>명령어를</a:t>
            </a:r>
            <a:r>
              <a:rPr lang="en-US" altLang="ko-KR"/>
              <a:t> </a:t>
            </a:r>
            <a:r>
              <a:rPr lang="ko-KR" altLang="en-US"/>
              <a:t>엑세스하고</a:t>
            </a:r>
            <a:r>
              <a:rPr lang="en-US" altLang="ko-KR"/>
              <a:t>, F/W </a:t>
            </a:r>
            <a:r>
              <a:rPr lang="ko-KR" altLang="en-US"/>
              <a:t>포팅이</a:t>
            </a:r>
            <a:r>
              <a:rPr lang="en-US" altLang="ko-KR"/>
              <a:t> </a:t>
            </a:r>
            <a:r>
              <a:rPr lang="ko-KR" altLang="en-US"/>
              <a:t>가능하며</a:t>
            </a:r>
            <a:r>
              <a:rPr lang="en-US" altLang="ko-KR"/>
              <a:t>, </a:t>
            </a:r>
            <a:r>
              <a:rPr lang="ko-KR" altLang="en-US"/>
              <a:t>타이머</a:t>
            </a:r>
            <a:r>
              <a:rPr lang="en-US" altLang="ko-KR"/>
              <a:t>/</a:t>
            </a:r>
            <a:r>
              <a:rPr lang="ko-KR" altLang="en-US"/>
              <a:t>카운터</a:t>
            </a:r>
            <a:r>
              <a:rPr lang="en-US" altLang="ko-KR"/>
              <a:t>, </a:t>
            </a:r>
            <a:r>
              <a:rPr lang="ko-KR" altLang="en-US"/>
              <a:t>인터럽트</a:t>
            </a:r>
            <a:r>
              <a:rPr lang="en-US" altLang="ko-KR"/>
              <a:t>, UART </a:t>
            </a:r>
            <a:r>
              <a:rPr lang="ko-KR" altLang="en-US"/>
              <a:t>통신</a:t>
            </a:r>
            <a:r>
              <a:rPr lang="en-US" altLang="ko-KR"/>
              <a:t> </a:t>
            </a:r>
            <a:r>
              <a:rPr lang="ko-KR" altLang="en-US"/>
              <a:t>등을</a:t>
            </a:r>
            <a:r>
              <a:rPr lang="en-US" altLang="ko-KR"/>
              <a:t> </a:t>
            </a:r>
            <a:r>
              <a:rPr lang="ko-KR" altLang="en-US"/>
              <a:t>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BCC1D2-18C6-2B42-8E89-D4F97A4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SU8051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0B758A-A4E4-B44C-80D2-BAB808DE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8051 </a:t>
            </a:r>
            <a:r>
              <a:rPr lang="ko-KR" altLang="en-US" dirty="0"/>
              <a:t>산업표준을</a:t>
            </a:r>
            <a:r>
              <a:rPr lang="en-US" altLang="ko-KR" dirty="0"/>
              <a:t> </a:t>
            </a:r>
            <a:r>
              <a:rPr lang="ko-KR" altLang="en-US" dirty="0"/>
              <a:t>만족하는</a:t>
            </a:r>
            <a:r>
              <a:rPr lang="en-US" altLang="ko-KR" dirty="0"/>
              <a:t> instruction set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나눗셈을</a:t>
            </a:r>
            <a:r>
              <a:rPr lang="en-US" altLang="ko-KR" dirty="0"/>
              <a:t> </a:t>
            </a:r>
            <a:r>
              <a:rPr lang="ko-KR" altLang="en-US" dirty="0"/>
              <a:t>지원하는</a:t>
            </a:r>
            <a:r>
              <a:rPr lang="en-US" altLang="ko-KR" dirty="0"/>
              <a:t> 8bit </a:t>
            </a:r>
            <a:r>
              <a:rPr lang="ko-KR" altLang="en-US" dirty="0"/>
              <a:t>산술논리</a:t>
            </a:r>
            <a:r>
              <a:rPr lang="en-US" altLang="ko-KR" dirty="0"/>
              <a:t> </a:t>
            </a:r>
            <a:r>
              <a:rPr lang="ko-KR" altLang="en-US" dirty="0" err="1" smtClean="0"/>
              <a:t>연산기</a:t>
            </a:r>
            <a:r>
              <a:rPr lang="en-US" altLang="ko-KR" dirty="0" smtClean="0"/>
              <a:t> </a:t>
            </a:r>
            <a:r>
              <a:rPr lang="ko-KR" altLang="en-US" dirty="0"/>
              <a:t>내장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단위의</a:t>
            </a:r>
            <a:r>
              <a:rPr lang="en-US" altLang="ko-KR" dirty="0"/>
              <a:t> 4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r>
              <a:rPr lang="en-US" altLang="ko-KR" dirty="0"/>
              <a:t> </a:t>
            </a:r>
            <a:r>
              <a:rPr lang="ko-KR" altLang="en-US" dirty="0"/>
              <a:t>포트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모드로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가능한</a:t>
            </a:r>
            <a:r>
              <a:rPr lang="en-US" altLang="ko-KR" dirty="0"/>
              <a:t> 2</a:t>
            </a:r>
            <a:r>
              <a:rPr lang="ko-KR" altLang="en-US" dirty="0"/>
              <a:t>개의</a:t>
            </a:r>
            <a:r>
              <a:rPr lang="en-US" altLang="ko-KR" dirty="0"/>
              <a:t> 16bit </a:t>
            </a:r>
            <a:r>
              <a:rPr lang="ko-KR" altLang="en-US" dirty="0"/>
              <a:t>타이머</a:t>
            </a:r>
            <a:r>
              <a:rPr lang="en-US" altLang="ko-KR" dirty="0"/>
              <a:t>/</a:t>
            </a:r>
            <a:r>
              <a:rPr lang="ko-KR" altLang="en-US" dirty="0"/>
              <a:t>카운터</a:t>
            </a:r>
            <a:r>
              <a:rPr lang="en-US" altLang="ko-KR" dirty="0"/>
              <a:t>(T0/T1) </a:t>
            </a:r>
            <a:r>
              <a:rPr lang="ko-KR" altLang="en-US" dirty="0"/>
              <a:t>내장</a:t>
            </a:r>
            <a:endParaRPr lang="en-US" altLang="ko-KR" dirty="0"/>
          </a:p>
          <a:p>
            <a:r>
              <a:rPr lang="ko-KR" altLang="en-US" dirty="0" err="1"/>
              <a:t>전이중방식</a:t>
            </a:r>
            <a:r>
              <a:rPr lang="en-US" altLang="ko-KR" dirty="0"/>
              <a:t>(full duplex mode)</a:t>
            </a:r>
            <a:r>
              <a:rPr lang="ko-KR" altLang="en-US" dirty="0"/>
              <a:t>의</a:t>
            </a:r>
            <a:r>
              <a:rPr lang="en-US" altLang="ko-KR" dirty="0"/>
              <a:t> UART </a:t>
            </a:r>
            <a:r>
              <a:rPr lang="ko-KR" altLang="en-US" dirty="0"/>
              <a:t>내장</a:t>
            </a:r>
            <a:endParaRPr lang="en-US" altLang="ko-KR" dirty="0"/>
          </a:p>
          <a:p>
            <a:r>
              <a:rPr lang="ko-KR" altLang="en-US" dirty="0"/>
              <a:t>우선순위를</a:t>
            </a:r>
            <a:r>
              <a:rPr lang="en-US" altLang="ko-KR" dirty="0"/>
              <a:t> </a:t>
            </a:r>
            <a:r>
              <a:rPr lang="ko-KR" altLang="en-US" dirty="0"/>
              <a:t>프로그램으로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가능한</a:t>
            </a:r>
            <a:r>
              <a:rPr lang="en-US" altLang="ko-KR" dirty="0"/>
              <a:t> 5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인터럽트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레벨 인터럽트 우선순위</a:t>
            </a:r>
            <a:endParaRPr lang="en-US" altLang="ko-KR" dirty="0"/>
          </a:p>
          <a:p>
            <a:r>
              <a:rPr lang="en-US" altLang="ko-KR" dirty="0"/>
              <a:t>256 byte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 smtClean="0"/>
              <a:t>가능한</a:t>
            </a:r>
            <a:r>
              <a:rPr lang="en-US" altLang="ko-KR" dirty="0" smtClean="0"/>
              <a:t> </a:t>
            </a: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내장</a:t>
            </a:r>
            <a:endParaRPr lang="en-US" altLang="ko-KR" dirty="0"/>
          </a:p>
          <a:p>
            <a:r>
              <a:rPr lang="en-US" altLang="ko-KR" dirty="0"/>
              <a:t>64kByte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endParaRPr lang="en-US" altLang="ko-KR" dirty="0"/>
          </a:p>
          <a:p>
            <a:r>
              <a:rPr lang="en-US" altLang="ko-KR" dirty="0"/>
              <a:t>64kByte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F90FE3-E392-EC41-A54B-18070F5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JPCON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425E61-21A6-C141-81D9-E0D3B530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UC5000C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영상처리를</a:t>
            </a:r>
            <a:r>
              <a:rPr lang="en-US" altLang="ko-KR" dirty="0"/>
              <a:t> </a:t>
            </a:r>
            <a:r>
              <a:rPr lang="ko-KR" altLang="en-US" dirty="0"/>
              <a:t>담당하는</a:t>
            </a:r>
            <a:r>
              <a:rPr lang="en-US" altLang="ko-KR" dirty="0"/>
              <a:t> </a:t>
            </a:r>
            <a:r>
              <a:rPr lang="en-US" altLang="ko-KR" dirty="0" smtClean="0"/>
              <a:t>IP(Image Processor)</a:t>
            </a:r>
            <a:endParaRPr lang="en-US" altLang="ko-KR" dirty="0"/>
          </a:p>
          <a:p>
            <a:r>
              <a:rPr lang="en-US" altLang="ko-KR" dirty="0"/>
              <a:t>JPEG encoder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메모리와</a:t>
            </a:r>
            <a:r>
              <a:rPr lang="en-US" altLang="ko-KR" dirty="0"/>
              <a:t> </a:t>
            </a:r>
            <a:r>
              <a:rPr lang="ko-KR" altLang="en-US" dirty="0" err="1"/>
              <a:t>제어부로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CIS(CMOS Image Sensor)</a:t>
            </a:r>
            <a:r>
              <a:rPr lang="ko-KR" altLang="en-US" dirty="0"/>
              <a:t>센서에서</a:t>
            </a:r>
            <a:r>
              <a:rPr lang="en-US" altLang="ko-KR" dirty="0"/>
              <a:t> </a:t>
            </a:r>
            <a:r>
              <a:rPr lang="ko-KR" altLang="en-US" dirty="0"/>
              <a:t>입력된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data</a:t>
            </a:r>
            <a:r>
              <a:rPr lang="ko-KR" altLang="en-US" dirty="0"/>
              <a:t>를</a:t>
            </a:r>
            <a:r>
              <a:rPr lang="en-US" altLang="ko-KR" dirty="0"/>
              <a:t> JPEG </a:t>
            </a:r>
            <a:r>
              <a:rPr lang="ko-KR" altLang="en-US" dirty="0"/>
              <a:t>형태로</a:t>
            </a:r>
            <a:r>
              <a:rPr lang="en-US" altLang="ko-KR" dirty="0"/>
              <a:t> </a:t>
            </a:r>
            <a:r>
              <a:rPr lang="ko-KR" altLang="en-US" dirty="0"/>
              <a:t>변환해주고</a:t>
            </a:r>
            <a:r>
              <a:rPr lang="en-US" altLang="ko-KR" dirty="0"/>
              <a:t>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메모리에</a:t>
            </a:r>
            <a:r>
              <a:rPr lang="en-US" altLang="ko-KR" dirty="0"/>
              <a:t> </a:t>
            </a:r>
            <a:r>
              <a:rPr lang="ko-KR" altLang="en-US" dirty="0"/>
              <a:t>저장한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SU8051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명령에</a:t>
            </a:r>
            <a:r>
              <a:rPr lang="en-US" altLang="ko-KR" dirty="0"/>
              <a:t> </a:t>
            </a:r>
            <a:r>
              <a:rPr lang="ko-KR" altLang="en-US" dirty="0"/>
              <a:t>따라</a:t>
            </a:r>
            <a:r>
              <a:rPr lang="en-US" altLang="ko-KR" dirty="0"/>
              <a:t> </a:t>
            </a:r>
            <a:r>
              <a:rPr lang="ko-KR" altLang="en-US" dirty="0"/>
              <a:t>영상데이터를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메모리에</a:t>
            </a:r>
            <a:r>
              <a:rPr lang="en-US" altLang="ko-KR" dirty="0"/>
              <a:t> </a:t>
            </a:r>
            <a:r>
              <a:rPr lang="ko-KR" altLang="en-US" dirty="0"/>
              <a:t>출력해주는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3BDF66-BB70-E04F-885A-4DEFE98D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JPCON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225225-AB00-9D4E-8AA9-7A967A75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r>
              <a:rPr lang="ko-KR" altLang="en-US" dirty="0"/>
              <a:t>되는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데이터는</a:t>
            </a:r>
            <a:r>
              <a:rPr lang="en-US" altLang="ko-KR" dirty="0"/>
              <a:t> JPEG</a:t>
            </a:r>
            <a:r>
              <a:rPr lang="ko-KR" altLang="en-US" dirty="0"/>
              <a:t>표준에</a:t>
            </a:r>
            <a:r>
              <a:rPr lang="en-US" altLang="ko-KR" dirty="0"/>
              <a:t> </a:t>
            </a:r>
            <a:r>
              <a:rPr lang="ko-KR" altLang="en-US" dirty="0"/>
              <a:t>호환</a:t>
            </a:r>
            <a:endParaRPr lang="en-US" altLang="ko-KR" dirty="0"/>
          </a:p>
          <a:p>
            <a:r>
              <a:rPr lang="en-US" altLang="ko-KR" dirty="0"/>
              <a:t>VGA, CIF, QVGA </a:t>
            </a:r>
            <a:r>
              <a:rPr lang="ko-KR" altLang="en-US" dirty="0"/>
              <a:t>해상도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크로마</a:t>
            </a:r>
            <a:r>
              <a:rPr lang="en-US" altLang="ko-KR" dirty="0"/>
              <a:t> </a:t>
            </a:r>
            <a:r>
              <a:rPr lang="ko-KR" altLang="en-US" dirty="0"/>
              <a:t>서브샘플링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: 4:2:2</a:t>
            </a:r>
          </a:p>
          <a:p>
            <a:r>
              <a:rPr lang="en-US" altLang="ko-KR" dirty="0"/>
              <a:t>32kByte </a:t>
            </a:r>
            <a:r>
              <a:rPr lang="ko-KR" altLang="en-US" dirty="0"/>
              <a:t>크기까지</a:t>
            </a:r>
            <a:r>
              <a:rPr lang="en-US" altLang="ko-KR" dirty="0"/>
              <a:t> JPEG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저장할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내장</a:t>
            </a:r>
            <a:endParaRPr lang="en-US" altLang="ko-KR" dirty="0"/>
          </a:p>
          <a:p>
            <a:r>
              <a:rPr lang="en-US" altLang="ko-KR" dirty="0"/>
              <a:t>CIS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: Hynix YACBAC1SDDAS</a:t>
            </a:r>
          </a:p>
          <a:p>
            <a:r>
              <a:rPr lang="ko-KR" altLang="en-US" dirty="0"/>
              <a:t>직</a:t>
            </a:r>
            <a:r>
              <a:rPr lang="en-US" altLang="ko-KR" dirty="0"/>
              <a:t>/</a:t>
            </a:r>
            <a:r>
              <a:rPr lang="ko-KR" altLang="en-US" dirty="0"/>
              <a:t>간접</a:t>
            </a:r>
            <a:r>
              <a:rPr lang="en-US" altLang="ko-KR" dirty="0"/>
              <a:t> </a:t>
            </a:r>
            <a:r>
              <a:rPr lang="ko-KR" altLang="en-US" dirty="0" smtClean="0"/>
              <a:t>주소지정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어드레싱</a:t>
            </a:r>
            <a:r>
              <a:rPr lang="en-US" altLang="ko-KR" dirty="0" smtClean="0"/>
              <a:t>) </a:t>
            </a:r>
            <a:r>
              <a:rPr lang="ko-KR" altLang="en-US" dirty="0"/>
              <a:t>방식으로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CIS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69C796-EA26-424B-A667-D7A1E921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MyUSN </a:t>
            </a:r>
            <a:r>
              <a:rPr lang="ko-KR" altLang="en-US"/>
              <a:t>구성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통신</a:t>
            </a:r>
            <a:r>
              <a:rPr lang="en-US" altLang="ko-KR"/>
              <a:t> </a:t>
            </a:r>
            <a:r>
              <a:rPr lang="ko-KR" altLang="en-US"/>
              <a:t>인터페이스</a:t>
            </a:r>
          </a:p>
        </p:txBody>
      </p:sp>
      <p:pic>
        <p:nvPicPr>
          <p:cNvPr id="6" name="imagerId20">
            <a:extLst>
              <a:ext uri="{FF2B5EF4-FFF2-40B4-BE49-F238E27FC236}">
                <a16:creationId xmlns:a16="http://schemas.microsoft.com/office/drawing/2014/main" xmlns="" id="{F5768170-98C3-0341-9C7A-8668F7B062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74" y="1387929"/>
            <a:ext cx="6825452" cy="547007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2A933C-7CB6-344D-93D4-1286F08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MyUSN Station </a:t>
            </a:r>
            <a:r>
              <a:rPr lang="ko-KR" altLang="en-US"/>
              <a:t>기능적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pic>
        <p:nvPicPr>
          <p:cNvPr id="5" name="imagerId17">
            <a:extLst>
              <a:ext uri="{FF2B5EF4-FFF2-40B4-BE49-F238E27FC236}">
                <a16:creationId xmlns:a16="http://schemas.microsoft.com/office/drawing/2014/main" xmlns="" id="{299A8522-C330-4CF6-B44B-CDD9A41DC1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2899"/>
          <a:stretch/>
        </p:blipFill>
        <p:spPr bwMode="auto">
          <a:xfrm>
            <a:off x="1823333" y="1491166"/>
            <a:ext cx="8545334" cy="48341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2F8513-2681-E544-B609-2650A528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MyUSN </a:t>
            </a:r>
            <a:r>
              <a:rPr lang="ko-KR" altLang="en-US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CC0517-3B04-4B41-AA29-979BDF68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USN </a:t>
            </a:r>
            <a:r>
              <a:rPr lang="ko-KR" altLang="en-US" dirty="0"/>
              <a:t>교육을 위한 표준 플랫폼</a:t>
            </a:r>
            <a:endParaRPr lang="en-US" altLang="ko-KR" dirty="0"/>
          </a:p>
          <a:p>
            <a:r>
              <a:rPr lang="ko-KR" altLang="en-US" dirty="0"/>
              <a:t>센서 네트워크용 </a:t>
            </a: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en-US" altLang="ko-KR" dirty="0"/>
              <a:t>OS SenQ51</a:t>
            </a:r>
          </a:p>
          <a:p>
            <a:r>
              <a:rPr lang="ko-KR" altLang="en-US" dirty="0" smtClean="0"/>
              <a:t>홈 네트워크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빌딩 관리</a:t>
            </a:r>
            <a:r>
              <a:rPr lang="en-US" altLang="ko-KR" dirty="0"/>
              <a:t>,</a:t>
            </a:r>
            <a:r>
              <a:rPr lang="ko-KR" altLang="en-US" dirty="0"/>
              <a:t> 환경 모니터링 등 다양한 응용 센서 제공</a:t>
            </a:r>
            <a:endParaRPr lang="en-US" altLang="ko-KR" dirty="0"/>
          </a:p>
          <a:p>
            <a:r>
              <a:rPr lang="ko-KR" altLang="en-US" dirty="0"/>
              <a:t>간편한 칩 안테나를 적용한 </a:t>
            </a:r>
            <a:r>
              <a:rPr lang="en-US" altLang="ko-KR" dirty="0"/>
              <a:t>RF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높은 전송속도 신뢰성을 보장하는 유선 </a:t>
            </a:r>
            <a:r>
              <a:rPr lang="en-US" altLang="ko-KR" dirty="0"/>
              <a:t>Ethernet </a:t>
            </a:r>
            <a:r>
              <a:rPr lang="ko-KR" altLang="en-US" dirty="0"/>
              <a:t>통신 지원</a:t>
            </a:r>
            <a:endParaRPr lang="en-US" altLang="ko-KR" dirty="0"/>
          </a:p>
          <a:p>
            <a:r>
              <a:rPr lang="ko-KR" altLang="en-US" dirty="0" err="1"/>
              <a:t>확장성</a:t>
            </a:r>
            <a:r>
              <a:rPr lang="en-US" altLang="ko-KR" dirty="0"/>
              <a:t>,</a:t>
            </a:r>
            <a:r>
              <a:rPr lang="ko-KR" altLang="en-US" dirty="0"/>
              <a:t> 개방성을 보장하는 무선 </a:t>
            </a:r>
            <a:r>
              <a:rPr lang="en-US" altLang="ko-KR" dirty="0"/>
              <a:t>RF </a:t>
            </a:r>
            <a:r>
              <a:rPr lang="ko-KR" altLang="en-US" dirty="0"/>
              <a:t>통신 지원</a:t>
            </a:r>
            <a:endParaRPr lang="en-US" altLang="ko-KR" dirty="0"/>
          </a:p>
          <a:p>
            <a:r>
              <a:rPr lang="ko-KR" altLang="en-US" dirty="0"/>
              <a:t>이미지센서 기반의 영상 환경 센서를 융합한 복합 기술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1A578E-3A9C-1342-A854-3932B22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MyUSN </a:t>
            </a:r>
            <a:r>
              <a:rPr lang="ko-KR" altLang="en-US"/>
              <a:t>보드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5133AC-9165-6349-B4C2-2643AE85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SENSOS Gateway System SG100F (</a:t>
            </a:r>
            <a:r>
              <a:rPr lang="ko-KR" altLang="en-US" dirty="0"/>
              <a:t>이미지센서 옵션보드 장착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SENSOS Sensor Node SN100S</a:t>
            </a:r>
          </a:p>
          <a:p>
            <a:r>
              <a:rPr lang="ko-KR" altLang="en-US" dirty="0"/>
              <a:t>움직임센서</a:t>
            </a:r>
            <a:r>
              <a:rPr lang="en-US" altLang="ko-KR" dirty="0"/>
              <a:t>(</a:t>
            </a:r>
            <a:r>
              <a:rPr lang="ko-KR" altLang="en-US" dirty="0"/>
              <a:t>옵션보드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SO100R</a:t>
            </a:r>
          </a:p>
          <a:p>
            <a:r>
              <a:rPr lang="ko-KR" altLang="en-US" dirty="0"/>
              <a:t>거리센서</a:t>
            </a:r>
            <a:r>
              <a:rPr lang="en-US" altLang="ko-KR" dirty="0"/>
              <a:t>(</a:t>
            </a:r>
            <a:r>
              <a:rPr lang="ko-KR" altLang="en-US" dirty="0"/>
              <a:t>옵션보드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SO100D</a:t>
            </a:r>
          </a:p>
          <a:p>
            <a:r>
              <a:rPr lang="en-US" altLang="ko-KR" dirty="0"/>
              <a:t>Sensor Node Writer </a:t>
            </a:r>
            <a:r>
              <a:rPr lang="ko-KR" altLang="en-US" dirty="0"/>
              <a:t>모듈 </a:t>
            </a:r>
            <a:r>
              <a:rPr lang="en-US" altLang="ko-KR" dirty="0"/>
              <a:t>SO100W</a:t>
            </a:r>
          </a:p>
          <a:p>
            <a:r>
              <a:rPr lang="en-US" altLang="ko-KR" dirty="0"/>
              <a:t>Ethernet 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옵션보드</a:t>
            </a:r>
            <a:r>
              <a:rPr lang="en-US" altLang="ko-KR" dirty="0"/>
              <a:t>) WIZ810MJ</a:t>
            </a:r>
          </a:p>
          <a:p>
            <a:endParaRPr lang="ko-KR" altLang="en-US" dirty="0"/>
          </a:p>
        </p:txBody>
      </p:sp>
      <p:pic>
        <p:nvPicPr>
          <p:cNvPr id="4" name="imagerId37">
            <a:extLst>
              <a:ext uri="{FF2B5EF4-FFF2-40B4-BE49-F238E27FC236}">
                <a16:creationId xmlns:a16="http://schemas.microsoft.com/office/drawing/2014/main" xmlns="" id="{EEC7926C-BC78-4ED6-BE70-D10AF55EF5E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2626909"/>
            <a:ext cx="2476500" cy="35452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7D77677C-2E19-4FC9-86D4-2DA193C2481B}"/>
              </a:ext>
            </a:extLst>
          </p:cNvPr>
          <p:cNvSpPr txBox="1">
            <a:spLocks/>
          </p:cNvSpPr>
          <p:nvPr/>
        </p:nvSpPr>
        <p:spPr>
          <a:xfrm>
            <a:off x="9639300" y="5638799"/>
            <a:ext cx="24765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/>
              <a:t>MyUSN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E429AB-8FDD-F940-9C0F-248EE82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SG100F</a:t>
            </a:r>
            <a:endParaRPr lang="ko-KR" altLang="en-US"/>
          </a:p>
        </p:txBody>
      </p:sp>
      <p:pic>
        <p:nvPicPr>
          <p:cNvPr id="6" name="imagerId38">
            <a:extLst>
              <a:ext uri="{FF2B5EF4-FFF2-40B4-BE49-F238E27FC236}">
                <a16:creationId xmlns:a16="http://schemas.microsoft.com/office/drawing/2014/main" xmlns="" id="{CC856782-27B3-B44E-9091-5ACEE29D2D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78" y="1627188"/>
            <a:ext cx="9911443" cy="443252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2426E1B-115E-4BDF-8518-2CBA4512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542" y="1612418"/>
            <a:ext cx="3332438" cy="49933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9E04F2-BBEA-499B-8DC2-9D83EE6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97C84F-FFCF-410A-BAB0-F28FB6CE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25562"/>
            <a:ext cx="3673366" cy="55324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SG100F</a:t>
            </a:r>
            <a:r>
              <a:rPr lang="ko-KR" altLang="en-US" sz="2400" dirty="0"/>
              <a:t>의 </a:t>
            </a:r>
            <a:r>
              <a:rPr lang="en-US" altLang="ko-KR" sz="2400" dirty="0"/>
              <a:t>FPGA</a:t>
            </a:r>
            <a:r>
              <a:rPr lang="ko-KR" altLang="en-US" sz="2400" dirty="0"/>
              <a:t>에는 </a:t>
            </a:r>
            <a:r>
              <a:rPr lang="en-US" altLang="ko-KR" sz="2400" dirty="0"/>
              <a:t>8bit MCU</a:t>
            </a:r>
            <a:r>
              <a:rPr lang="ko-KR" altLang="en-US" sz="2400" dirty="0"/>
              <a:t>인 </a:t>
            </a:r>
            <a:r>
              <a:rPr lang="en-US" altLang="ko-KR" sz="2400" dirty="0"/>
              <a:t>SU8051</a:t>
            </a:r>
            <a:r>
              <a:rPr lang="ko-KR" altLang="en-US" sz="2400" dirty="0"/>
              <a:t>과 </a:t>
            </a:r>
            <a:r>
              <a:rPr lang="en-US" altLang="ko-KR" sz="2400" dirty="0"/>
              <a:t>JPEG encoder</a:t>
            </a:r>
            <a:r>
              <a:rPr lang="ko-KR" altLang="en-US" sz="2400" dirty="0"/>
              <a:t>가 내장</a:t>
            </a:r>
            <a:endParaRPr lang="en-US" altLang="ko-KR" sz="2400" dirty="0"/>
          </a:p>
          <a:p>
            <a:r>
              <a:rPr lang="en-US" altLang="ko-KR" sz="2400" dirty="0"/>
              <a:t>64kByte</a:t>
            </a:r>
            <a:r>
              <a:rPr lang="ko-KR" altLang="en-US" sz="2400" dirty="0"/>
              <a:t>의 프로그램 메모리와 </a:t>
            </a:r>
            <a:r>
              <a:rPr lang="en-US" altLang="ko-KR" sz="2400" dirty="0"/>
              <a:t>64kByte</a:t>
            </a:r>
            <a:r>
              <a:rPr lang="ko-KR" altLang="en-US" sz="2400" dirty="0"/>
              <a:t>의 외부 데이터 메모리를 가짐</a:t>
            </a:r>
            <a:endParaRPr lang="en-US" altLang="ko-KR" sz="2400" dirty="0"/>
          </a:p>
          <a:p>
            <a:r>
              <a:rPr lang="ko-KR" altLang="en-US" sz="2400" dirty="0"/>
              <a:t>외부 데이터 메모리는 프로그램 수행 중 필요한 데이터 저장용 메모리로 사용</a:t>
            </a:r>
            <a:endParaRPr lang="en-US" altLang="ko-KR" sz="2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4B1EFC9F-C225-4535-B3AA-03B923E2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28" y="2173590"/>
            <a:ext cx="2684542" cy="39909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3E54862-7705-4A24-982A-786FB3FF8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8" r="4300"/>
          <a:stretch/>
        </p:blipFill>
        <p:spPr>
          <a:xfrm>
            <a:off x="6185801" y="3283747"/>
            <a:ext cx="2829911" cy="17706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AED-1492-1F41-88D5-3C509924E406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1530</Words>
  <Application>Microsoft Office PowerPoint</Application>
  <PresentationFormat>사용자 지정</PresentationFormat>
  <Paragraphs>239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USN 시스템 기초</vt:lpstr>
      <vt:lpstr>USN의 필요성</vt:lpstr>
      <vt:lpstr>MyUSN 소개</vt:lpstr>
      <vt:lpstr>MyUSN 구성 및 통신 인터페이스</vt:lpstr>
      <vt:lpstr>MyUSN Station 기능적 구성</vt:lpstr>
      <vt:lpstr>MyUSN 주요 특징</vt:lpstr>
      <vt:lpstr>MyUSN 보드 구성</vt:lpstr>
      <vt:lpstr>SG100F</vt:lpstr>
      <vt:lpstr>메모리 맵</vt:lpstr>
      <vt:lpstr>센서부</vt:lpstr>
      <vt:lpstr>센서부</vt:lpstr>
      <vt:lpstr>통신부</vt:lpstr>
      <vt:lpstr>통신부</vt:lpstr>
      <vt:lpstr>SN100S</vt:lpstr>
      <vt:lpstr>SN100S (바닥면)</vt:lpstr>
      <vt:lpstr>메모리 맵</vt:lpstr>
      <vt:lpstr>센서부</vt:lpstr>
      <vt:lpstr>통신부</vt:lpstr>
      <vt:lpstr>옵션 보드</vt:lpstr>
      <vt:lpstr>옵션 보드</vt:lpstr>
      <vt:lpstr>옵션 보드</vt:lpstr>
      <vt:lpstr>옵션 보드</vt:lpstr>
      <vt:lpstr>소프트웨어 개발 환경</vt:lpstr>
      <vt:lpstr> Embedded OS SenQ51</vt:lpstr>
      <vt:lpstr>NanoQplus 특징</vt:lpstr>
      <vt:lpstr>Seloco API</vt:lpstr>
      <vt:lpstr>SENSOS 응용 SW SEMS</vt:lpstr>
      <vt:lpstr>SENSOS 응용 SW SENVIEW</vt:lpstr>
      <vt:lpstr>WizNet Device_Terminal</vt:lpstr>
      <vt:lpstr>영상 및 복합 SOC, UC500C</vt:lpstr>
      <vt:lpstr>SU8051</vt:lpstr>
      <vt:lpstr>SU8051 특징</vt:lpstr>
      <vt:lpstr>JPCON</vt:lpstr>
      <vt:lpstr>JPCON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USN 시스템 기초</dc:title>
  <dc:creator>김 기훈</dc:creator>
  <cp:lastModifiedBy>Lenovo</cp:lastModifiedBy>
  <cp:revision>33</cp:revision>
  <dcterms:created xsi:type="dcterms:W3CDTF">2021-03-03T04:32:10Z</dcterms:created>
  <dcterms:modified xsi:type="dcterms:W3CDTF">2021-03-04T07:04:28Z</dcterms:modified>
</cp:coreProperties>
</file>