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F3870-C4EA-4C26-ACBE-0099DD29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A79F5-6DB9-4799-BB69-1C7D368A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E0E6D6-8262-4692-9E9D-6969F25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F67EE-30DC-4C1C-BBD9-0139CD3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AF2ED-A2EF-4178-9911-E3B62ED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9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2C0C7-C491-40DB-BA90-F508DA0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A27A37-ED83-492F-80A6-CAD99830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1E307-13C8-4908-82A0-1C7BA94A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1CBDB-90E9-453A-B54E-34A90DE2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D6EDF-2A7A-46E9-B52D-307D410E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8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711997-EB30-4C3F-A43C-9EB26C29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B8B13C-86BC-423E-B829-D3FA8038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B29DC-94DF-4974-BE2C-6C1BDC11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85D6F-40B8-4A32-82A8-3E00D3C2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DA405-6697-44D2-ABEC-D5C48488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B73C3-7039-4C27-AB9B-10AE0BD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68B22-5C6B-4641-946B-6C88461A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262F4-A718-425B-933B-F06D56B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129DB-5958-467E-9BCA-6D0D631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7D45E-9FD6-47A9-A78C-A30DA565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DDDE0-0FFD-42BB-91FB-381DFA23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D6036-F623-4779-A369-690581FC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CA2BB-21BD-4645-A769-84E767CA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CCB44-6D64-41C5-AE8F-276CFD2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6B9F3-AC4E-4CD7-8F1D-31B2A6A1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08B60-695D-42DD-8214-0FFCB78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531A0-B1AF-411D-ADDB-5246292E7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6BCB7-FD4A-4CA9-AA0A-F898AD9C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75712-ED75-49D5-87F6-C17404E1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769809-8F50-4F66-90AF-1148DF4C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61606-C252-4849-B9B4-CADCF8C1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F50A4-72D7-4915-A356-73E68A05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1C74E-37D9-4F3B-A11A-2CD8F2A8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0AF20-0919-498A-9DE7-B9753827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97855A-EFE7-498D-BA78-9A19BFE3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8037F-7D19-431A-A108-B9833E9D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2C6828-FA95-45B4-9779-A5E23D66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E5C3E4-CD64-4957-BF74-85678DA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0A28AF-1871-4FDB-A42D-918267C1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08A99-C481-46C7-85F9-6643946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C5034D-4A67-4FB1-B32F-DA9A1BDF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02EEB0-0C25-4FE4-80CE-EB62ED41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D36B6-D68E-4F06-9526-B7D7911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4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8CD9A8-9C7C-4FA9-8420-EB8471CB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5AA17D-B794-434B-8DE9-9C76F7DE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04104A-1A2F-4F43-B9AE-0511D1E3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1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B92FC-4D90-4973-8B56-CA194942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F4D94-3A5A-4754-922B-6861BDC7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6EBE31-0EC0-421C-AD3E-0D7AAEDD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B9B979-3FF3-4630-A537-E28FDB80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9456C-797B-4AFF-8E68-15FCF28A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D1CD2-3827-4187-9690-C1894A9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00ADC-DBB5-4D46-86E7-AECAD7F9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3A92A1-BFB1-498D-8471-DD284515D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4C892-9148-4BB1-A0A8-592B1B0A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BD46F-00BE-4190-8C28-81CD20B7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94FBCB-1B78-4D71-BF10-DF573FE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D0DCE-2B99-4BFD-9911-67B3D95E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8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0C28E-BBD3-4D53-9794-68C2139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DE24C-921E-497A-889D-3FA503CA4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41AC5-41E1-4CFC-8398-7B98D3A05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7312-C52B-474C-9720-210BCDC2F61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246EF-FF7C-4264-AC4E-9511EC4A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B9B15-9127-4B4C-AA16-32EB32BE1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B511-121F-46FC-A804-23332B458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52B4A-1BF2-4891-9155-500D37529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онлайн школы </a:t>
            </a:r>
            <a:r>
              <a:rPr lang="en-US" b="1" i="0" dirty="0">
                <a:effectLst/>
                <a:latin typeface="Söhne"/>
              </a:rPr>
              <a:t>PhysInfo</a:t>
            </a:r>
            <a:r>
              <a:rPr lang="ru-RU" b="1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school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65BDF0-592C-401E-8199-03C66CFA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0436" y="4907756"/>
            <a:ext cx="366163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Над проектом работали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Дейкин Егор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Егорова Дарья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Дягтерев</a:t>
            </a:r>
            <a:r>
              <a:rPr lang="ru-RU" dirty="0"/>
              <a:t> Данил</a:t>
            </a:r>
          </a:p>
        </p:txBody>
      </p:sp>
    </p:spTree>
    <p:extLst>
      <p:ext uri="{BB962C8B-B14F-4D97-AF65-F5344CB8AC3E}">
        <p14:creationId xmlns:p14="http://schemas.microsoft.com/office/powerpoint/2010/main" val="16751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145A4-D9B1-4928-8510-7D7FE392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BEA8C-F2EA-4AF4-96B9-301CB16E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615"/>
            <a:ext cx="10515600" cy="23394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ru-RU" b="0" i="0" dirty="0">
                <a:effectLst/>
                <a:latin typeface="Söhne"/>
              </a:rPr>
            </a:br>
            <a:r>
              <a:rPr lang="ru-RU" b="0" i="0" dirty="0">
                <a:effectLst/>
                <a:latin typeface="Söhne"/>
              </a:rPr>
              <a:t>Проект онлайн школы </a:t>
            </a:r>
            <a:r>
              <a:rPr lang="en-US" b="0" i="0" dirty="0" err="1">
                <a:effectLst/>
                <a:latin typeface="Söhne"/>
              </a:rPr>
              <a:t>phycInfo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ru-RU" b="0" i="0" dirty="0">
                <a:effectLst/>
                <a:latin typeface="Söhne"/>
              </a:rPr>
              <a:t>- это образовательная платформа, предназначенная для студентов всех возрастов и уровней подготовки. Цель проекта - обеспечить доступное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ru-RU" b="0" i="0" dirty="0">
                <a:effectLst/>
                <a:latin typeface="Söhne"/>
              </a:rPr>
              <a:t>и качественное обучение в области физики и информатики через веб-платформу.</a:t>
            </a:r>
          </a:p>
        </p:txBody>
      </p:sp>
    </p:spTree>
    <p:extLst>
      <p:ext uri="{BB962C8B-B14F-4D97-AF65-F5344CB8AC3E}">
        <p14:creationId xmlns:p14="http://schemas.microsoft.com/office/powerpoint/2010/main" val="245365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7AC3-B1B6-40E7-B842-9F69AFE8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Использованный инструменты.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2D56C-4B45-4186-88CC-E1213F8D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077" cy="4351338"/>
          </a:xfrm>
        </p:spPr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</a:p>
          <a:p>
            <a:r>
              <a:rPr lang="ru-RU" b="0" i="0" dirty="0" err="1">
                <a:effectLst/>
                <a:latin typeface="Söhne"/>
              </a:rPr>
              <a:t>Микрофреймворк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Flask</a:t>
            </a:r>
            <a:endParaRPr lang="ru-RU" b="0" i="0" dirty="0">
              <a:effectLst/>
              <a:latin typeface="Söhne"/>
            </a:endParaRPr>
          </a:p>
          <a:p>
            <a:r>
              <a:rPr lang="ru-RU" dirty="0">
                <a:latin typeface="Söhne"/>
              </a:rPr>
              <a:t>Базы данных </a:t>
            </a:r>
            <a:r>
              <a:rPr lang="en-US" dirty="0">
                <a:latin typeface="Söhne"/>
              </a:rPr>
              <a:t>SQLite</a:t>
            </a:r>
          </a:p>
          <a:p>
            <a:r>
              <a:rPr lang="ru-RU" dirty="0">
                <a:latin typeface="Söhne"/>
              </a:rPr>
              <a:t>Языки разметки и стилей </a:t>
            </a:r>
            <a:r>
              <a:rPr lang="en-US" dirty="0">
                <a:latin typeface="Söhne"/>
              </a:rPr>
              <a:t>html </a:t>
            </a:r>
            <a:r>
              <a:rPr lang="ru-RU" dirty="0">
                <a:latin typeface="Söhne"/>
              </a:rPr>
              <a:t>и </a:t>
            </a:r>
            <a:r>
              <a:rPr lang="en-US" dirty="0" err="1">
                <a:latin typeface="Söhne"/>
              </a:rPr>
              <a:t>css</a:t>
            </a:r>
            <a:endParaRPr lang="ru-RU" dirty="0">
              <a:latin typeface="Söhn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F3680D-5892-4BB1-9700-69AAC49E2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77" y="1967098"/>
            <a:ext cx="4407526" cy="31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E692D-0814-4051-88F3-E4B588D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8BCDE2-CF32-436F-ACBA-8FBB065DD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521" y="1838844"/>
            <a:ext cx="5173025" cy="4547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1457D-80BD-4096-A81B-AEE7F8F50C7B}"/>
              </a:ext>
            </a:extLst>
          </p:cNvPr>
          <p:cNvSpPr txBox="1"/>
          <p:nvPr/>
        </p:nvSpPr>
        <p:spPr>
          <a:xfrm>
            <a:off x="3198422" y="1838844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Таблицы базы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74E4A-F036-4FA4-91A1-1423943557CE}"/>
              </a:ext>
            </a:extLst>
          </p:cNvPr>
          <p:cNvSpPr txBox="1"/>
          <p:nvPr/>
        </p:nvSpPr>
        <p:spPr>
          <a:xfrm>
            <a:off x="4129151" y="2356332"/>
            <a:ext cx="209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База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9B38-1642-4E9D-AF8C-C760321400D4}"/>
              </a:ext>
            </a:extLst>
          </p:cNvPr>
          <p:cNvSpPr txBox="1"/>
          <p:nvPr/>
        </p:nvSpPr>
        <p:spPr>
          <a:xfrm>
            <a:off x="2686790" y="2781197"/>
            <a:ext cx="3392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Формы (логин, регистрация)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EEF68-39BD-4D09-9D01-79E3DB80E080}"/>
              </a:ext>
            </a:extLst>
          </p:cNvPr>
          <p:cNvSpPr txBox="1"/>
          <p:nvPr/>
        </p:nvSpPr>
        <p:spPr>
          <a:xfrm>
            <a:off x="2686790" y="320606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Статика. Фото,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файлы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F66D2-682A-4C33-8B6D-C0F69AE11DF6}"/>
              </a:ext>
            </a:extLst>
          </p:cNvPr>
          <p:cNvSpPr txBox="1"/>
          <p:nvPr/>
        </p:nvSpPr>
        <p:spPr>
          <a:xfrm>
            <a:off x="4330039" y="3686460"/>
            <a:ext cx="153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</a:t>
            </a:r>
            <a:r>
              <a:rPr lang="ru-RU" dirty="0"/>
              <a:t>файлы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07128-6351-419A-A818-7D526B681B61}"/>
              </a:ext>
            </a:extLst>
          </p:cNvPr>
          <p:cNvSpPr txBox="1"/>
          <p:nvPr/>
        </p:nvSpPr>
        <p:spPr>
          <a:xfrm>
            <a:off x="2045032" y="5577835"/>
            <a:ext cx="376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Исполнительный файл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9815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FBA2A-02CF-4104-9A25-706C93F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 сайт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2EB954-648C-46D5-AF1D-581582AF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54" y="1373579"/>
            <a:ext cx="10515600" cy="37235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CD218-A285-4E71-99EE-247934234ACA}"/>
              </a:ext>
            </a:extLst>
          </p:cNvPr>
          <p:cNvSpPr txBox="1"/>
          <p:nvPr/>
        </p:nvSpPr>
        <p:spPr>
          <a:xfrm>
            <a:off x="3970316" y="5097090"/>
            <a:ext cx="5138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Главная страница.</a:t>
            </a:r>
          </a:p>
        </p:txBody>
      </p:sp>
    </p:spTree>
    <p:extLst>
      <p:ext uri="{BB962C8B-B14F-4D97-AF65-F5344CB8AC3E}">
        <p14:creationId xmlns:p14="http://schemas.microsoft.com/office/powerpoint/2010/main" val="142965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1E090-DFD4-44E8-BB8F-0FD4A2E2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с курсами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399A38-D667-4AD3-805A-66450A2B8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125" y="1825625"/>
            <a:ext cx="7829749" cy="4351338"/>
          </a:xfrm>
        </p:spPr>
      </p:pic>
    </p:spTree>
    <p:extLst>
      <p:ext uri="{BB962C8B-B14F-4D97-AF65-F5344CB8AC3E}">
        <p14:creationId xmlns:p14="http://schemas.microsoft.com/office/powerpoint/2010/main" val="7096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2A2C2-9DAA-4612-B0C4-CEB26F9E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курса.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531A18-EBB0-44AB-8036-10CA62BC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5590"/>
            <a:ext cx="10515600" cy="3011408"/>
          </a:xfrm>
        </p:spPr>
      </p:pic>
    </p:spTree>
    <p:extLst>
      <p:ext uri="{BB962C8B-B14F-4D97-AF65-F5344CB8AC3E}">
        <p14:creationId xmlns:p14="http://schemas.microsoft.com/office/powerpoint/2010/main" val="7694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C1F15-3503-44B2-BF63-D7B6CF86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A77A28-7659-468A-9007-DD087090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1555"/>
            <a:ext cx="10515600" cy="2739478"/>
          </a:xfrm>
        </p:spPr>
      </p:pic>
    </p:spTree>
    <p:extLst>
      <p:ext uri="{BB962C8B-B14F-4D97-AF65-F5344CB8AC3E}">
        <p14:creationId xmlns:p14="http://schemas.microsoft.com/office/powerpoint/2010/main" val="59324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1F547-749D-4B0B-B5DF-9EF675F9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0712"/>
            <a:ext cx="10515600" cy="841602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F56B9-B5E7-4ECB-BF56-06212A6D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195"/>
            <a:ext cx="1899062" cy="1187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8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Тема Office</vt:lpstr>
      <vt:lpstr>Сайт онлайн школы PhysInfo school</vt:lpstr>
      <vt:lpstr>Суть проекта</vt:lpstr>
      <vt:lpstr>Использованный инструменты.</vt:lpstr>
      <vt:lpstr>Структура проекта</vt:lpstr>
      <vt:lpstr>Сам сайт</vt:lpstr>
      <vt:lpstr>Страница с курсами </vt:lpstr>
      <vt:lpstr>Страница курса.</vt:lpstr>
      <vt:lpstr>Страница темы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онлайн школы PhysInfo school</dc:title>
  <dc:creator>Егор Дейкин</dc:creator>
  <cp:lastModifiedBy>Егор Дейкин</cp:lastModifiedBy>
  <cp:revision>4</cp:revision>
  <dcterms:created xsi:type="dcterms:W3CDTF">2024-04-25T10:59:19Z</dcterms:created>
  <dcterms:modified xsi:type="dcterms:W3CDTF">2024-04-25T11:27:34Z</dcterms:modified>
</cp:coreProperties>
</file>