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20" r:id="rId1"/>
  </p:sldMasterIdLst>
  <p:notesMasterIdLst>
    <p:notesMasterId r:id="rId6"/>
  </p:notesMasterIdLst>
  <p:handoutMasterIdLst>
    <p:handoutMasterId r:id="rId7"/>
  </p:handoutMasterIdLst>
  <p:sldIdLst>
    <p:sldId id="1932" r:id="rId2"/>
    <p:sldId id="6920" r:id="rId3"/>
    <p:sldId id="6922" r:id="rId4"/>
    <p:sldId id="6720" r:id="rId5"/>
  </p:sldIdLst>
  <p:sldSz cx="9906000" cy="6858000" type="A4"/>
  <p:notesSz cx="6797675" cy="9926638"/>
  <p:custDataLst>
    <p:tags r:id="rId8"/>
  </p:custDataLst>
  <p:defaultTextStyle>
    <a:defPPr>
      <a:defRPr lang="ja-JP"/>
    </a:defPPr>
    <a:lvl1pPr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orient="horz" pos="3929">
          <p15:clr>
            <a:srgbClr val="A4A3A4"/>
          </p15:clr>
        </p15:guide>
        <p15:guide id="4" orient="horz" pos="3430" userDrawn="1">
          <p15:clr>
            <a:srgbClr val="A4A3A4"/>
          </p15:clr>
        </p15:guide>
        <p15:guide id="5" pos="6068">
          <p15:clr>
            <a:srgbClr val="A4A3A4"/>
          </p15:clr>
        </p15:guide>
        <p15:guide id="6" pos="3120">
          <p15:clr>
            <a:srgbClr val="A4A3A4"/>
          </p15:clr>
        </p15:guide>
        <p15:guide id="7" pos="2984">
          <p15:clr>
            <a:srgbClr val="A4A3A4"/>
          </p15:clr>
        </p15:guide>
        <p15:guide id="8" pos="172">
          <p15:clr>
            <a:srgbClr val="A4A3A4"/>
          </p15:clr>
        </p15:guide>
        <p15:guide id="9" pos="3256">
          <p15:clr>
            <a:srgbClr val="A4A3A4"/>
          </p15:clr>
        </p15:guide>
        <p15:guide id="10" orient="horz" pos="23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342" userDrawn="1">
          <p15:clr>
            <a:srgbClr val="A4A3A4"/>
          </p15:clr>
        </p15:guide>
        <p15:guide id="2" pos="2078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6A2"/>
    <a:srgbClr val="F37321"/>
    <a:srgbClr val="EA610C"/>
    <a:srgbClr val="F36C19"/>
    <a:srgbClr val="000000"/>
    <a:srgbClr val="FBCCAF"/>
    <a:srgbClr val="808080"/>
    <a:srgbClr val="DDDDDD"/>
    <a:srgbClr val="F69960"/>
    <a:srgbClr val="FBC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06" autoAdjust="0"/>
    <p:restoredTop sz="94384" autoAdjust="0"/>
  </p:normalViewPr>
  <p:slideViewPr>
    <p:cSldViewPr snapToObjects="1" showGuides="1">
      <p:cViewPr varScale="1">
        <p:scale>
          <a:sx n="106" d="100"/>
          <a:sy n="106" d="100"/>
        </p:scale>
        <p:origin x="1914" y="114"/>
      </p:cViewPr>
      <p:guideLst>
        <p:guide orient="horz" pos="1162"/>
        <p:guide orient="horz" pos="3929"/>
        <p:guide orient="horz" pos="3430"/>
        <p:guide pos="6068"/>
        <p:guide pos="3120"/>
        <p:guide pos="2984"/>
        <p:guide pos="172"/>
        <p:guide pos="3256"/>
        <p:guide orient="horz" pos="2387"/>
      </p:guideLst>
    </p:cSldViewPr>
  </p:slideViewPr>
  <p:outlineViewPr>
    <p:cViewPr>
      <p:scale>
        <a:sx n="33" d="100"/>
        <a:sy n="33" d="100"/>
      </p:scale>
      <p:origin x="0" y="-125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726"/>
    </p:cViewPr>
  </p:sorterViewPr>
  <p:notesViewPr>
    <p:cSldViewPr snapToObjects="1" showGuides="1">
      <p:cViewPr varScale="1">
        <p:scale>
          <a:sx n="79" d="100"/>
          <a:sy n="79" d="100"/>
        </p:scale>
        <p:origin x="-1140" y="-96"/>
      </p:cViewPr>
      <p:guideLst>
        <p:guide orient="horz" pos="3342"/>
        <p:guide pos="2078"/>
        <p:guide orient="horz" pos="3127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09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45448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59" tIns="46079" rIns="92159" bIns="46079" numCol="1" anchor="t" anchorCtr="0" compatLnSpc="1">
            <a:prstTxWarp prst="textNoShape">
              <a:avLst/>
            </a:prstTxWarp>
          </a:bodyPr>
          <a:lstStyle>
            <a:lvl1pPr algn="l" defTabSz="917407" latinLnBrk="0">
              <a:defRPr sz="1200">
                <a:latin typeface="Tahoma" pitchFamily="34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229" y="0"/>
            <a:ext cx="2945448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59" tIns="46079" rIns="92159" bIns="46079" numCol="1" anchor="t" anchorCtr="0" compatLnSpc="1">
            <a:prstTxWarp prst="textNoShape">
              <a:avLst/>
            </a:prstTxWarp>
          </a:bodyPr>
          <a:lstStyle>
            <a:lvl1pPr algn="r" defTabSz="917407" latinLnBrk="0">
              <a:defRPr sz="1200">
                <a:latin typeface="Tahoma" pitchFamily="34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430387"/>
            <a:ext cx="2945448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59" tIns="46079" rIns="92159" bIns="46079" numCol="1" anchor="b" anchorCtr="0" compatLnSpc="1">
            <a:prstTxWarp prst="textNoShape">
              <a:avLst/>
            </a:prstTxWarp>
          </a:bodyPr>
          <a:lstStyle>
            <a:lvl1pPr algn="l" defTabSz="917407" latinLnBrk="0">
              <a:defRPr sz="1200">
                <a:latin typeface="Tahoma" pitchFamily="34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229" y="9430387"/>
            <a:ext cx="2945448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59" tIns="46079" rIns="92159" bIns="46079" numCol="1" anchor="b" anchorCtr="0" compatLnSpc="1">
            <a:prstTxWarp prst="textNoShape">
              <a:avLst/>
            </a:prstTxWarp>
          </a:bodyPr>
          <a:lstStyle>
            <a:lvl1pPr algn="r" defTabSz="917407" latinLnBrk="0">
              <a:defRPr sz="1200">
                <a:latin typeface="Tahoma" pitchFamily="34" charset="0"/>
                <a:ea typeface="맑은 고딕" pitchFamily="50" charset="-127"/>
              </a:defRPr>
            </a:lvl1pPr>
          </a:lstStyle>
          <a:p>
            <a:pPr>
              <a:defRPr/>
            </a:pPr>
            <a:fld id="{9F760050-869B-49BD-B94E-F71713EE71C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7249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45448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59" tIns="46079" rIns="92159" bIns="46079" numCol="1" anchor="t" anchorCtr="0" compatLnSpc="1">
            <a:prstTxWarp prst="textNoShape">
              <a:avLst/>
            </a:prstTxWarp>
          </a:bodyPr>
          <a:lstStyle>
            <a:lvl1pPr algn="l" defTabSz="917407" latinLnBrk="0">
              <a:defRPr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644" y="0"/>
            <a:ext cx="2945448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59" tIns="46079" rIns="92159" bIns="46079" numCol="1" anchor="t" anchorCtr="0" compatLnSpc="1">
            <a:prstTxWarp prst="textNoShape">
              <a:avLst/>
            </a:prstTxWarp>
          </a:bodyPr>
          <a:lstStyle>
            <a:lvl1pPr algn="r" defTabSz="917407" latinLnBrk="0">
              <a:defRPr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6863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500" y="4715195"/>
            <a:ext cx="5440677" cy="4467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59" tIns="46079" rIns="92159" bIns="460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428802"/>
            <a:ext cx="2945448" cy="49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59" tIns="46079" rIns="92159" bIns="46079" numCol="1" anchor="b" anchorCtr="0" compatLnSpc="1">
            <a:prstTxWarp prst="textNoShape">
              <a:avLst/>
            </a:prstTxWarp>
          </a:bodyPr>
          <a:lstStyle>
            <a:lvl1pPr algn="l" defTabSz="917407" latinLnBrk="0">
              <a:defRPr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644" y="9428802"/>
            <a:ext cx="2945448" cy="49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59" tIns="46079" rIns="92159" bIns="46079" numCol="1" anchor="b" anchorCtr="0" compatLnSpc="1">
            <a:prstTxWarp prst="textNoShape">
              <a:avLst/>
            </a:prstTxWarp>
          </a:bodyPr>
          <a:lstStyle>
            <a:lvl1pPr algn="r" defTabSz="917407" latinLnBrk="0">
              <a:defRPr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fld id="{0B81F3D1-A1E4-4616-9EB1-02008147D641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54471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Mincho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Mincho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Mincho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Mincho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Mincho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239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81F3D1-A1E4-4616-9EB1-02008147D641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31345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81F3D1-A1E4-4616-9EB1-02008147D641}" type="slidenum">
              <a:rPr lang="en-US" altLang="ja-JP" smtClean="0"/>
              <a:pPr>
                <a:defRPr/>
              </a:pPr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25859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81F3D1-A1E4-4616-9EB1-02008147D641}" type="slidenum">
              <a:rPr lang="en-US" altLang="ja-JP" smtClean="0"/>
              <a:pPr>
                <a:defRPr/>
              </a:pPr>
              <a:t>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6875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jpeg"/><Relationship Id="rId5" Type="http://schemas.openxmlformats.org/officeDocument/2006/relationships/image" Target="../media/image3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590726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3696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4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350" y="227353"/>
            <a:ext cx="96393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3" name="직사각형 2"/>
          <p:cNvSpPr/>
          <p:nvPr userDrawn="1"/>
        </p:nvSpPr>
        <p:spPr>
          <a:xfrm>
            <a:off x="738158" y="0"/>
            <a:ext cx="9167842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-1" y="0"/>
            <a:ext cx="842963" cy="45719"/>
          </a:xfrm>
          <a:prstGeom prst="rect">
            <a:avLst/>
          </a:prstGeom>
          <a:solidFill>
            <a:srgbClr val="FF996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0" y="1295400"/>
            <a:ext cx="9906000" cy="1588"/>
          </a:xfrm>
          <a:prstGeom prst="line">
            <a:avLst/>
          </a:prstGeom>
          <a:ln w="22225">
            <a:solidFill>
              <a:srgbClr val="FF9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30054196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4890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6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/>
          <p:cNvSpPr/>
          <p:nvPr userDrawn="1"/>
        </p:nvSpPr>
        <p:spPr>
          <a:xfrm>
            <a:off x="738158" y="0"/>
            <a:ext cx="9167842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-1" y="0"/>
            <a:ext cx="842963" cy="45719"/>
          </a:xfrm>
          <a:prstGeom prst="rect">
            <a:avLst/>
          </a:prstGeom>
          <a:solidFill>
            <a:srgbClr val="FF996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0" y="1295400"/>
            <a:ext cx="9906000" cy="1588"/>
          </a:xfrm>
          <a:prstGeom prst="line">
            <a:avLst/>
          </a:prstGeom>
          <a:ln w="22225">
            <a:solidFill>
              <a:srgbClr val="FF9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62440148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3195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5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938" y="576015"/>
            <a:ext cx="9637712" cy="76475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38158" y="0"/>
            <a:ext cx="9167842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1" y="0"/>
            <a:ext cx="842963" cy="45719"/>
          </a:xfrm>
          <a:prstGeom prst="rect">
            <a:avLst/>
          </a:prstGeom>
          <a:solidFill>
            <a:srgbClr val="FF996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174" y="475084"/>
            <a:ext cx="9906000" cy="1588"/>
          </a:xfrm>
          <a:prstGeom prst="line">
            <a:avLst/>
          </a:prstGeom>
          <a:ln w="22225">
            <a:solidFill>
              <a:srgbClr val="FF9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250157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4721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4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197"/>
          <p:cNvSpPr>
            <a:spLocks noChangeShapeType="1"/>
          </p:cNvSpPr>
          <p:nvPr/>
        </p:nvSpPr>
        <p:spPr bwMode="auto">
          <a:xfrm>
            <a:off x="3175" y="4953000"/>
            <a:ext cx="38862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Rectangle 258"/>
          <p:cNvSpPr>
            <a:spLocks noChangeArrowheads="1"/>
          </p:cNvSpPr>
          <p:nvPr/>
        </p:nvSpPr>
        <p:spPr bwMode="auto">
          <a:xfrm>
            <a:off x="4304928" y="6651812"/>
            <a:ext cx="5601072" cy="216000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lang="ko-KR" altLang="en-US" sz="1200"/>
          </a:p>
        </p:txBody>
      </p:sp>
      <p:sp>
        <p:nvSpPr>
          <p:cNvPr id="6" name="Line 282"/>
          <p:cNvSpPr>
            <a:spLocks noChangeShapeType="1"/>
          </p:cNvSpPr>
          <p:nvPr/>
        </p:nvSpPr>
        <p:spPr bwMode="auto">
          <a:xfrm>
            <a:off x="3175" y="1295400"/>
            <a:ext cx="87630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1143000" y="457200"/>
            <a:ext cx="4325938" cy="762000"/>
          </a:xfrm>
          <a:prstGeom prst="rect">
            <a:avLst/>
          </a:prstGeom>
        </p:spPr>
        <p:txBody>
          <a:bodyPr lIns="0" tIns="43193" rIns="0" bIns="79200" anchor="ctr"/>
          <a:lstStyle>
            <a:lvl1pPr marL="0" indent="0">
              <a:spcBef>
                <a:spcPct val="25000"/>
              </a:spcBef>
              <a:buFont typeface="Wingdings" pitchFamily="2" charset="2"/>
              <a:buNone/>
              <a:defRPr>
                <a:latin typeface="+mn-ea"/>
                <a:ea typeface="+mn-ea"/>
              </a:defRPr>
            </a:lvl1pPr>
          </a:lstStyle>
          <a:p>
            <a:r>
              <a:rPr lang="ja-JP" altLang="en-US" dirty="0"/>
              <a:t>クライアント名</a:t>
            </a:r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1143000" y="1828800"/>
            <a:ext cx="7620000" cy="1981200"/>
          </a:xfrm>
        </p:spPr>
        <p:txBody>
          <a:bodyPr tIns="43193" bIns="43193" anchor="ctr"/>
          <a:lstStyle>
            <a:lvl1pPr fontAlgn="ctr">
              <a:lnSpc>
                <a:spcPct val="125000"/>
              </a:lnSpc>
              <a:spcBef>
                <a:spcPct val="50000"/>
              </a:spcBef>
              <a:defRPr sz="2000" b="1"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プレゼンテーションタイトル</a:t>
            </a:r>
            <a:br>
              <a:rPr lang="ja-JP" altLang="en-US" dirty="0"/>
            </a:br>
            <a:r>
              <a:rPr lang="ja-JP" altLang="en-US" dirty="0"/>
              <a:t>サブタイトル</a:t>
            </a:r>
          </a:p>
        </p:txBody>
      </p:sp>
      <p:sp>
        <p:nvSpPr>
          <p:cNvPr id="60" name="Rectangle 341"/>
          <p:cNvSpPr>
            <a:spLocks noChangeArrowheads="1"/>
          </p:cNvSpPr>
          <p:nvPr userDrawn="1"/>
        </p:nvSpPr>
        <p:spPr bwMode="auto">
          <a:xfrm>
            <a:off x="-19662" y="0"/>
            <a:ext cx="2332037" cy="76200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en-US" dirty="0">
              <a:latin typeface="arial" pitchFamily="34" charset="0"/>
            </a:endParaRPr>
          </a:p>
        </p:txBody>
      </p:sp>
      <p:pic>
        <p:nvPicPr>
          <p:cNvPr id="62" name="Picture 2" descr="D:\1.문서들\1.해외사업\11.KOSCOM소개자료\2005_Koscom_CI_모음\파워포인트용 파일\Koscom_eng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6276" y="198345"/>
            <a:ext cx="2084534" cy="41125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251397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2674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4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992258" name="Picture 2" descr="ãì½ì¤ì½¤ ë¡ê³ ãã®ç»åæ¤ç´¢çµæ"/>
          <p:cNvPicPr>
            <a:picLocks noChangeAspect="1" noChangeArrowheads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920" y="2976678"/>
            <a:ext cx="4488160" cy="90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45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tags" Target="../tags/tag7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12" Type="http://schemas.openxmlformats.org/officeDocument/2006/relationships/tags" Target="../tags/tag6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0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9.xml"/><Relationship Id="rId10" Type="http://schemas.openxmlformats.org/officeDocument/2006/relationships/tags" Target="../tags/tag4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Relationship Id="rId14" Type="http://schemas.openxmlformats.org/officeDocument/2006/relationships/tags" Target="../tags/tag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개체 18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566230836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6939" name="think-cell Slide" r:id="rId17" imgW="360" imgH="360" progId="">
                  <p:embed/>
                </p:oleObj>
              </mc:Choice>
              <mc:Fallback>
                <p:oleObj name="think-cell Slide" r:id="rId17" imgW="360" imgH="360" progId="">
                  <p:embed/>
                  <p:pic>
                    <p:nvPicPr>
                      <p:cNvPr id="0" name="Picture 6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287338"/>
            <a:ext cx="93599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4319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9" name="슬라이드 번호 개체 틀 1"/>
          <p:cNvSpPr txBox="1">
            <a:spLocks noGrp="1"/>
          </p:cNvSpPr>
          <p:nvPr/>
        </p:nvSpPr>
        <p:spPr bwMode="auto">
          <a:xfrm>
            <a:off x="4622800" y="6591300"/>
            <a:ext cx="66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latinLnBrk="0"/>
            <a:fld id="{A2BC19B6-4CC7-4947-AA1F-02A0281E00FF}" type="slidenum">
              <a:rPr lang="en-US" altLang="ja-JP" sz="1000">
                <a:latin typeface="맑은 고딕" pitchFamily="50" charset="-127"/>
              </a:rPr>
              <a:pPr algn="ctr" latinLnBrk="0"/>
              <a:t>‹#›</a:t>
            </a:fld>
            <a:endParaRPr lang="en-US" altLang="ja-JP" sz="1000" dirty="0">
              <a:latin typeface="맑은 고딕" pitchFamily="50" charset="-127"/>
            </a:endParaRPr>
          </a:p>
        </p:txBody>
      </p:sp>
      <p:pic>
        <p:nvPicPr>
          <p:cNvPr id="21" name="Picture 2" descr="D:\1.문서들\1.해외사업\11.KOSCOM소개자료\2005_Koscom_CI_모음\파워포인트용 파일\Koscom_eng.png"/>
          <p:cNvPicPr preferRelativeResize="0">
            <a:picLocks noChangeArrowheads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273049" y="6453336"/>
            <a:ext cx="1188000" cy="288000"/>
          </a:xfrm>
          <a:prstGeom prst="rect">
            <a:avLst/>
          </a:prstGeom>
          <a:noFill/>
        </p:spPr>
      </p:pic>
      <p:grpSp>
        <p:nvGrpSpPr>
          <p:cNvPr id="22" name="그룹 21"/>
          <p:cNvGrpSpPr/>
          <p:nvPr userDrawn="1"/>
        </p:nvGrpSpPr>
        <p:grpSpPr>
          <a:xfrm>
            <a:off x="-1157288" y="1"/>
            <a:ext cx="955676" cy="4509119"/>
            <a:chOff x="-1157288" y="1"/>
            <a:chExt cx="955676" cy="4509119"/>
          </a:xfrm>
        </p:grpSpPr>
        <p:sp>
          <p:nvSpPr>
            <p:cNvPr id="23" name="Rectangle 27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-1157288" y="1"/>
              <a:ext cx="955676" cy="4509119"/>
            </a:xfrm>
            <a:prstGeom prst="rect">
              <a:avLst/>
            </a:prstGeom>
            <a:solidFill>
              <a:srgbClr val="FFFFFF"/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GB" sz="1000" b="1" kern="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Primary Colors</a:t>
              </a:r>
            </a:p>
          </p:txBody>
        </p:sp>
        <p:sp>
          <p:nvSpPr>
            <p:cNvPr id="24" name="Rectangle 2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-893763" y="180975"/>
              <a:ext cx="428625" cy="585788"/>
            </a:xfrm>
            <a:prstGeom prst="rect">
              <a:avLst/>
            </a:prstGeom>
            <a:solidFill>
              <a:srgbClr val="F37321"/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lIns="54000" tIns="0" rIns="54000" bIns="0" anchor="ctr"/>
            <a:lstStyle/>
            <a:p>
              <a:pPr algn="l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GB" altLang="ko-KR" sz="1000" kern="0" dirty="0">
                  <a:solidFill>
                    <a:schemeClr val="bg1"/>
                  </a:solidFill>
                  <a:latin typeface="Arial" pitchFamily="34" charset="0"/>
                  <a:ea typeface="맑은 고딕" panose="020B0503020000020004" pitchFamily="50" charset="-127"/>
                  <a:cs typeface="Arial" pitchFamily="34" charset="0"/>
                </a:rPr>
                <a:t>R </a:t>
              </a:r>
              <a:r>
                <a:rPr kumimoji="0" lang="en-GB" altLang="ko-KR" sz="1000" kern="0" dirty="0" smtClean="0">
                  <a:solidFill>
                    <a:schemeClr val="bg1"/>
                  </a:solidFill>
                  <a:latin typeface="Arial" pitchFamily="34" charset="0"/>
                  <a:ea typeface="맑은 고딕" panose="020B0503020000020004" pitchFamily="50" charset="-127"/>
                  <a:cs typeface="Arial" pitchFamily="34" charset="0"/>
                </a:rPr>
                <a:t>243</a:t>
              </a:r>
              <a:endParaRPr kumimoji="0" lang="en-GB" altLang="ko-KR" sz="1000" kern="0" dirty="0">
                <a:solidFill>
                  <a:schemeClr val="bg1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endParaRPr>
            </a:p>
            <a:p>
              <a:pPr algn="l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GB" altLang="ko-KR" sz="1000" kern="0" dirty="0" smtClean="0">
                  <a:solidFill>
                    <a:schemeClr val="bg1"/>
                  </a:solidFill>
                  <a:latin typeface="Arial" pitchFamily="34" charset="0"/>
                  <a:ea typeface="맑은 고딕" panose="020B0503020000020004" pitchFamily="50" charset="-127"/>
                  <a:cs typeface="Arial" pitchFamily="34" charset="0"/>
                </a:rPr>
                <a:t>G 115</a:t>
              </a:r>
              <a:endParaRPr kumimoji="0" lang="en-GB" altLang="ko-KR" sz="1000" kern="0" dirty="0">
                <a:solidFill>
                  <a:schemeClr val="bg1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endParaRPr>
            </a:p>
            <a:p>
              <a:pPr algn="l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GB" altLang="ko-KR" sz="1000" kern="0" dirty="0">
                  <a:solidFill>
                    <a:schemeClr val="bg1"/>
                  </a:solidFill>
                  <a:latin typeface="Arial" pitchFamily="34" charset="0"/>
                  <a:ea typeface="맑은 고딕" panose="020B0503020000020004" pitchFamily="50" charset="-127"/>
                  <a:cs typeface="Arial" pitchFamily="34" charset="0"/>
                </a:rPr>
                <a:t>B</a:t>
              </a:r>
              <a:r>
                <a:rPr kumimoji="0" lang="en-GB" altLang="ko-KR" sz="1000" kern="0" baseline="0" dirty="0">
                  <a:solidFill>
                    <a:schemeClr val="bg1"/>
                  </a:solidFill>
                  <a:latin typeface="Arial" pitchFamily="34" charset="0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kumimoji="0" lang="en-GB" altLang="ko-KR" sz="1000" kern="0" baseline="0" dirty="0" smtClean="0">
                  <a:solidFill>
                    <a:schemeClr val="bg1"/>
                  </a:solidFill>
                  <a:latin typeface="Arial" pitchFamily="34" charset="0"/>
                  <a:ea typeface="맑은 고딕" panose="020B0503020000020004" pitchFamily="50" charset="-127"/>
                  <a:cs typeface="Arial" pitchFamily="34" charset="0"/>
                </a:rPr>
                <a:t>033</a:t>
              </a:r>
              <a:endParaRPr kumimoji="0" lang="en-GB" altLang="ko-KR" sz="1000" kern="0" dirty="0">
                <a:solidFill>
                  <a:schemeClr val="bg1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-893763" y="1413405"/>
              <a:ext cx="428625" cy="584200"/>
            </a:xfrm>
            <a:prstGeom prst="rect">
              <a:avLst/>
            </a:prstGeom>
            <a:solidFill>
              <a:srgbClr val="FCC6A2"/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lIns="54000" tIns="0" rIns="54000" bIns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pt-BR" altLang="ko-KR" sz="1000" b="0" kern="0" dirty="0">
                  <a:solidFill>
                    <a:schemeClr val="tx1"/>
                  </a:solidFill>
                  <a:latin typeface="Arial" pitchFamily="34" charset="0"/>
                  <a:ea typeface="맑은 고딕" panose="020B0503020000020004" pitchFamily="50" charset="-127"/>
                  <a:cs typeface="Arial" pitchFamily="34" charset="0"/>
                </a:rPr>
                <a:t>R </a:t>
              </a:r>
              <a:r>
                <a:rPr kumimoji="0" lang="pt-BR" altLang="ko-KR" sz="1000" b="0" kern="0" dirty="0" smtClean="0">
                  <a:solidFill>
                    <a:schemeClr val="tx1"/>
                  </a:solidFill>
                  <a:latin typeface="Arial" pitchFamily="34" charset="0"/>
                  <a:ea typeface="맑은 고딕" panose="020B0503020000020004" pitchFamily="50" charset="-127"/>
                  <a:cs typeface="Arial" pitchFamily="34" charset="0"/>
                </a:rPr>
                <a:t>125</a:t>
              </a:r>
              <a:endParaRPr kumimoji="0" lang="pt-BR" altLang="ko-KR" sz="1000" b="0" kern="0" dirty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endParaRPr>
            </a:p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pt-BR" altLang="ko-KR" sz="1000" b="0" kern="0" dirty="0">
                  <a:solidFill>
                    <a:schemeClr val="tx1"/>
                  </a:solidFill>
                  <a:latin typeface="Arial" pitchFamily="34" charset="0"/>
                  <a:ea typeface="맑은 고딕" panose="020B0503020000020004" pitchFamily="50" charset="-127"/>
                  <a:cs typeface="Arial" pitchFamily="34" charset="0"/>
                </a:rPr>
                <a:t>G </a:t>
              </a:r>
              <a:r>
                <a:rPr kumimoji="0" lang="pt-BR" altLang="ko-KR" sz="1000" b="0" kern="0" dirty="0" smtClean="0">
                  <a:solidFill>
                    <a:schemeClr val="tx1"/>
                  </a:solidFill>
                  <a:latin typeface="Arial" pitchFamily="34" charset="0"/>
                  <a:ea typeface="맑은 고딕" panose="020B0503020000020004" pitchFamily="50" charset="-127"/>
                  <a:cs typeface="Arial" pitchFamily="34" charset="0"/>
                </a:rPr>
                <a:t>169</a:t>
              </a:r>
              <a:endParaRPr kumimoji="0" lang="pt-BR" altLang="ko-KR" sz="1000" b="0" kern="0" dirty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endParaRPr>
            </a:p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pt-BR" altLang="ko-KR" sz="1000" b="0" kern="0" dirty="0">
                  <a:solidFill>
                    <a:schemeClr val="tx1"/>
                  </a:solidFill>
                  <a:latin typeface="Arial" pitchFamily="34" charset="0"/>
                  <a:ea typeface="맑은 고딕" panose="020B0503020000020004" pitchFamily="50" charset="-127"/>
                  <a:cs typeface="Arial" pitchFamily="34" charset="0"/>
                </a:rPr>
                <a:t>B </a:t>
              </a:r>
              <a:r>
                <a:rPr kumimoji="0" lang="pt-BR" altLang="ko-KR" sz="1000" b="0" kern="0" dirty="0" smtClean="0">
                  <a:solidFill>
                    <a:schemeClr val="tx1"/>
                  </a:solidFill>
                  <a:latin typeface="Arial" pitchFamily="34" charset="0"/>
                  <a:ea typeface="맑은 고딕" panose="020B0503020000020004" pitchFamily="50" charset="-127"/>
                  <a:cs typeface="Arial" pitchFamily="34" charset="0"/>
                </a:rPr>
                <a:t>213</a:t>
              </a:r>
              <a:endParaRPr kumimoji="0" lang="pt-BR" altLang="ko-KR" sz="1000" b="0" kern="0" dirty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-893763" y="2028826"/>
              <a:ext cx="428625" cy="584200"/>
            </a:xfrm>
            <a:prstGeom prst="rect">
              <a:avLst/>
            </a:prstGeom>
            <a:solidFill>
              <a:srgbClr val="EAD0B8"/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lIns="54000" tIns="0" rIns="54000" bIns="0" anchor="ctr"/>
            <a:lstStyle/>
            <a:p>
              <a:pPr algn="l" defTabSz="914724" rtl="0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pt-BR" altLang="ko-KR" sz="1000" kern="0" dirty="0">
                  <a:solidFill>
                    <a:schemeClr val="bg1"/>
                  </a:solidFill>
                  <a:latin typeface="Arial" pitchFamily="34" charset="0"/>
                  <a:ea typeface="맑은 고딕" panose="020B0503020000020004" pitchFamily="50" charset="-127"/>
                  <a:cs typeface="Arial" pitchFamily="34" charset="0"/>
                </a:rPr>
                <a:t>R </a:t>
              </a:r>
              <a:r>
                <a:rPr kumimoji="0" lang="pt-BR" altLang="ko-KR" sz="1000" kern="0" dirty="0" smtClean="0">
                  <a:solidFill>
                    <a:schemeClr val="bg1"/>
                  </a:solidFill>
                  <a:latin typeface="Arial" pitchFamily="34" charset="0"/>
                  <a:ea typeface="맑은 고딕" panose="020B0503020000020004" pitchFamily="50" charset="-127"/>
                  <a:cs typeface="Arial" pitchFamily="34" charset="0"/>
                </a:rPr>
                <a:t>043</a:t>
              </a:r>
              <a:endParaRPr kumimoji="0" lang="pt-BR" altLang="ko-KR" sz="1000" kern="0" dirty="0">
                <a:solidFill>
                  <a:schemeClr val="bg1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endParaRPr>
            </a:p>
            <a:p>
              <a:pPr algn="l" defTabSz="914724" rtl="0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pt-BR" altLang="ko-KR" sz="1000" kern="0" dirty="0">
                  <a:solidFill>
                    <a:schemeClr val="bg1"/>
                  </a:solidFill>
                  <a:latin typeface="Arial" pitchFamily="34" charset="0"/>
                  <a:ea typeface="맑은 고딕" panose="020B0503020000020004" pitchFamily="50" charset="-127"/>
                  <a:cs typeface="Arial" pitchFamily="34" charset="0"/>
                </a:rPr>
                <a:t>G </a:t>
              </a:r>
              <a:r>
                <a:rPr kumimoji="0" lang="pt-BR" altLang="ko-KR" sz="1000" kern="0" dirty="0" smtClean="0">
                  <a:solidFill>
                    <a:schemeClr val="bg1"/>
                  </a:solidFill>
                  <a:latin typeface="Arial" pitchFamily="34" charset="0"/>
                  <a:ea typeface="맑은 고딕" panose="020B0503020000020004" pitchFamily="50" charset="-127"/>
                  <a:cs typeface="Arial" pitchFamily="34" charset="0"/>
                </a:rPr>
                <a:t>063</a:t>
              </a:r>
              <a:endParaRPr kumimoji="0" lang="pt-BR" altLang="ko-KR" sz="1000" kern="0" dirty="0">
                <a:solidFill>
                  <a:schemeClr val="bg1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endParaRPr>
            </a:p>
            <a:p>
              <a:pPr algn="l" defTabSz="914724" rtl="0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pt-BR" altLang="ko-KR" sz="1000" kern="0" dirty="0">
                  <a:solidFill>
                    <a:schemeClr val="bg1"/>
                  </a:solidFill>
                  <a:latin typeface="Arial" pitchFamily="34" charset="0"/>
                  <a:ea typeface="맑은 고딕" panose="020B0503020000020004" pitchFamily="50" charset="-127"/>
                  <a:cs typeface="Arial" pitchFamily="34" charset="0"/>
                </a:rPr>
                <a:t>B </a:t>
              </a:r>
              <a:r>
                <a:rPr kumimoji="0" lang="pt-BR" altLang="ko-KR" sz="1000" kern="0" dirty="0" smtClean="0">
                  <a:solidFill>
                    <a:schemeClr val="bg1"/>
                  </a:solidFill>
                  <a:latin typeface="Arial" pitchFamily="34" charset="0"/>
                  <a:ea typeface="맑은 고딕" panose="020B0503020000020004" pitchFamily="50" charset="-127"/>
                  <a:cs typeface="Arial" pitchFamily="34" charset="0"/>
                </a:rPr>
                <a:t>107</a:t>
              </a:r>
              <a:endParaRPr kumimoji="0" lang="pt-BR" altLang="ko-KR" sz="1000" kern="0" dirty="0">
                <a:solidFill>
                  <a:schemeClr val="bg1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-893763" y="2644247"/>
              <a:ext cx="428625" cy="585787"/>
            </a:xfrm>
            <a:prstGeom prst="rect">
              <a:avLst/>
            </a:prstGeom>
            <a:solidFill>
              <a:srgbClr val="7B8EA9"/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lIns="54000" tIns="0" rIns="54000" bIns="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pt-BR" altLang="ko-KR" sz="1000" kern="0" dirty="0">
                  <a:solidFill>
                    <a:schemeClr val="bg1"/>
                  </a:solidFill>
                  <a:latin typeface="Arial" pitchFamily="34" charset="0"/>
                  <a:ea typeface="맑은 고딕" panose="020B0503020000020004" pitchFamily="50" charset="-127"/>
                  <a:cs typeface="Arial" pitchFamily="34" charset="0"/>
                </a:rPr>
                <a:t>R </a:t>
              </a:r>
              <a:r>
                <a:rPr kumimoji="0" lang="pt-BR" altLang="ko-KR" sz="1000" kern="0" dirty="0" smtClean="0">
                  <a:solidFill>
                    <a:schemeClr val="bg1"/>
                  </a:solidFill>
                  <a:latin typeface="Arial" pitchFamily="34" charset="0"/>
                  <a:ea typeface="맑은 고딕" panose="020B0503020000020004" pitchFamily="50" charset="-127"/>
                  <a:cs typeface="Arial" pitchFamily="34" charset="0"/>
                </a:rPr>
                <a:t>123</a:t>
              </a:r>
              <a:endParaRPr kumimoji="0" lang="pt-BR" altLang="ko-KR" sz="1000" kern="0" dirty="0">
                <a:solidFill>
                  <a:schemeClr val="bg1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endParaRPr>
            </a:p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pt-BR" altLang="ko-KR" sz="1000" kern="0" dirty="0">
                  <a:solidFill>
                    <a:schemeClr val="bg1"/>
                  </a:solidFill>
                  <a:latin typeface="Arial" pitchFamily="34" charset="0"/>
                  <a:ea typeface="맑은 고딕" panose="020B0503020000020004" pitchFamily="50" charset="-127"/>
                  <a:cs typeface="Arial" pitchFamily="34" charset="0"/>
                </a:rPr>
                <a:t>G </a:t>
              </a:r>
              <a:r>
                <a:rPr kumimoji="0" lang="pt-BR" altLang="ko-KR" sz="1000" kern="0" dirty="0" smtClean="0">
                  <a:solidFill>
                    <a:schemeClr val="bg1"/>
                  </a:solidFill>
                  <a:latin typeface="Arial" pitchFamily="34" charset="0"/>
                  <a:ea typeface="맑은 고딕" panose="020B0503020000020004" pitchFamily="50" charset="-127"/>
                  <a:cs typeface="Arial" pitchFamily="34" charset="0"/>
                </a:rPr>
                <a:t>142</a:t>
              </a:r>
              <a:endParaRPr kumimoji="0" lang="pt-BR" altLang="ko-KR" sz="1000" kern="0" dirty="0">
                <a:solidFill>
                  <a:schemeClr val="bg1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endParaRPr>
            </a:p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pt-BR" altLang="ko-KR" sz="1000" kern="0" dirty="0">
                  <a:solidFill>
                    <a:schemeClr val="bg1"/>
                  </a:solidFill>
                  <a:latin typeface="Arial" pitchFamily="34" charset="0"/>
                  <a:ea typeface="맑은 고딕" panose="020B0503020000020004" pitchFamily="50" charset="-127"/>
                  <a:cs typeface="Arial" pitchFamily="34" charset="0"/>
                </a:rPr>
                <a:t>B </a:t>
              </a:r>
              <a:r>
                <a:rPr kumimoji="0" lang="pt-BR" altLang="ko-KR" sz="1000" kern="0" dirty="0" smtClean="0">
                  <a:solidFill>
                    <a:schemeClr val="bg1"/>
                  </a:solidFill>
                  <a:latin typeface="Arial" pitchFamily="34" charset="0"/>
                  <a:ea typeface="맑은 고딕" panose="020B0503020000020004" pitchFamily="50" charset="-127"/>
                  <a:cs typeface="Arial" pitchFamily="34" charset="0"/>
                </a:rPr>
                <a:t>169</a:t>
              </a:r>
              <a:endParaRPr kumimoji="0" lang="pt-BR" altLang="ko-KR" sz="1000" kern="0" dirty="0">
                <a:solidFill>
                  <a:schemeClr val="bg1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-893763" y="3261255"/>
              <a:ext cx="428625" cy="585787"/>
            </a:xfrm>
            <a:prstGeom prst="rect">
              <a:avLst/>
            </a:prstGeom>
            <a:solidFill>
              <a:srgbClr val="DDDDDD"/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lIns="54000" tIns="0" rIns="54000" bIns="0" anchor="ctr"/>
            <a:lstStyle/>
            <a:p>
              <a:pPr algn="l" rtl="0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GB" altLang="ko-KR" sz="1000" kern="0" dirty="0">
                  <a:solidFill>
                    <a:schemeClr val="tx1"/>
                  </a:solidFill>
                  <a:latin typeface="Arial" pitchFamily="34" charset="0"/>
                  <a:ea typeface="맑은 고딕" panose="020B0503020000020004" pitchFamily="50" charset="-127"/>
                  <a:cs typeface="Arial" pitchFamily="34" charset="0"/>
                </a:rPr>
                <a:t>R </a:t>
              </a:r>
              <a:r>
                <a:rPr kumimoji="0" lang="en-GB" altLang="ko-KR" sz="1000" kern="0" dirty="0" smtClean="0">
                  <a:solidFill>
                    <a:schemeClr val="tx1"/>
                  </a:solidFill>
                  <a:latin typeface="Arial" pitchFamily="34" charset="0"/>
                  <a:ea typeface="맑은 고딕" panose="020B0503020000020004" pitchFamily="50" charset="-127"/>
                  <a:cs typeface="Arial" pitchFamily="34" charset="0"/>
                </a:rPr>
                <a:t>221</a:t>
              </a:r>
              <a:endParaRPr kumimoji="0" lang="en-GB" altLang="ko-KR" sz="1000" kern="0" dirty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endParaRPr>
            </a:p>
            <a:p>
              <a:pPr algn="l" rtl="0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GB" altLang="ko-KR" sz="1000" kern="0" dirty="0">
                  <a:solidFill>
                    <a:schemeClr val="tx1"/>
                  </a:solidFill>
                  <a:latin typeface="Arial" pitchFamily="34" charset="0"/>
                  <a:ea typeface="맑은 고딕" panose="020B0503020000020004" pitchFamily="50" charset="-127"/>
                  <a:cs typeface="Arial" pitchFamily="34" charset="0"/>
                </a:rPr>
                <a:t>G</a:t>
              </a:r>
              <a:r>
                <a:rPr kumimoji="0" lang="en-GB" altLang="ko-KR" sz="1000" kern="0" baseline="0" dirty="0">
                  <a:solidFill>
                    <a:schemeClr val="tx1"/>
                  </a:solidFill>
                  <a:latin typeface="Arial" pitchFamily="34" charset="0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kumimoji="0" lang="en-GB" altLang="ko-KR" sz="1000" kern="0" baseline="0" dirty="0" smtClean="0">
                  <a:solidFill>
                    <a:schemeClr val="tx1"/>
                  </a:solidFill>
                  <a:latin typeface="Arial" pitchFamily="34" charset="0"/>
                  <a:ea typeface="맑은 고딕" panose="020B0503020000020004" pitchFamily="50" charset="-127"/>
                  <a:cs typeface="Arial" pitchFamily="34" charset="0"/>
                </a:rPr>
                <a:t>221</a:t>
              </a:r>
              <a:endParaRPr kumimoji="0" lang="en-GB" altLang="ko-KR" sz="1000" kern="0" baseline="0" dirty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endParaRPr>
            </a:p>
            <a:p>
              <a:pPr algn="l" rtl="0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GB" altLang="ko-KR" sz="1000" kern="0" baseline="0" dirty="0">
                  <a:solidFill>
                    <a:schemeClr val="tx1"/>
                  </a:solidFill>
                  <a:latin typeface="Arial" pitchFamily="34" charset="0"/>
                  <a:ea typeface="맑은 고딕" panose="020B0503020000020004" pitchFamily="50" charset="-127"/>
                  <a:cs typeface="Arial" pitchFamily="34" charset="0"/>
                </a:rPr>
                <a:t>B </a:t>
              </a:r>
              <a:r>
                <a:rPr kumimoji="0" lang="en-GB" altLang="ko-KR" sz="1000" kern="0" baseline="0" dirty="0" smtClean="0">
                  <a:solidFill>
                    <a:schemeClr val="tx1"/>
                  </a:solidFill>
                  <a:latin typeface="Arial" pitchFamily="34" charset="0"/>
                  <a:ea typeface="맑은 고딕" panose="020B0503020000020004" pitchFamily="50" charset="-127"/>
                  <a:cs typeface="Arial" pitchFamily="34" charset="0"/>
                </a:rPr>
                <a:t>221</a:t>
              </a:r>
              <a:endParaRPr kumimoji="0" lang="en-GB" altLang="ko-KR" sz="1000" kern="0" dirty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29" name="Rectangle 25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-893763" y="797984"/>
              <a:ext cx="428625" cy="584200"/>
            </a:xfrm>
            <a:prstGeom prst="rect">
              <a:avLst/>
            </a:prstGeom>
            <a:solidFill>
              <a:srgbClr val="F89B6C"/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lIns="54000" tIns="0" rIns="54000" bIns="0" anchor="ctr"/>
            <a:lstStyle/>
            <a:p>
              <a:pPr algn="l" rtl="0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GB" altLang="ko-KR" sz="1000" kern="0" dirty="0">
                  <a:solidFill>
                    <a:schemeClr val="tx1"/>
                  </a:solidFill>
                  <a:latin typeface="Arial" pitchFamily="34" charset="0"/>
                  <a:ea typeface="맑은 고딕" panose="020B0503020000020004" pitchFamily="50" charset="-127"/>
                  <a:cs typeface="Arial" pitchFamily="34" charset="0"/>
                </a:rPr>
                <a:t>R </a:t>
              </a:r>
              <a:r>
                <a:rPr kumimoji="0" lang="en-GB" altLang="ko-KR" sz="1000" kern="0" dirty="0" smtClean="0">
                  <a:solidFill>
                    <a:schemeClr val="tx1"/>
                  </a:solidFill>
                  <a:latin typeface="Arial" pitchFamily="34" charset="0"/>
                  <a:ea typeface="맑은 고딕" panose="020B0503020000020004" pitchFamily="50" charset="-127"/>
                  <a:cs typeface="Arial" pitchFamily="34" charset="0"/>
                </a:rPr>
                <a:t>240</a:t>
              </a:r>
              <a:endParaRPr kumimoji="0" lang="en-GB" altLang="ko-KR" sz="1000" kern="0" dirty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endParaRPr>
            </a:p>
            <a:p>
              <a:pPr algn="l" rtl="0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GB" altLang="ko-KR" sz="1000" kern="0" dirty="0">
                  <a:solidFill>
                    <a:schemeClr val="tx1"/>
                  </a:solidFill>
                  <a:latin typeface="Arial" pitchFamily="34" charset="0"/>
                  <a:ea typeface="맑은 고딕" panose="020B0503020000020004" pitchFamily="50" charset="-127"/>
                  <a:cs typeface="Arial" pitchFamily="34" charset="0"/>
                </a:rPr>
                <a:t>G </a:t>
              </a:r>
              <a:r>
                <a:rPr kumimoji="0" lang="en-GB" altLang="ko-KR" sz="1000" kern="0" dirty="0" smtClean="0">
                  <a:solidFill>
                    <a:schemeClr val="tx1"/>
                  </a:solidFill>
                  <a:latin typeface="Arial" pitchFamily="34" charset="0"/>
                  <a:ea typeface="맑은 고딕" panose="020B0503020000020004" pitchFamily="50" charset="-127"/>
                  <a:cs typeface="Arial" pitchFamily="34" charset="0"/>
                </a:rPr>
                <a:t>149</a:t>
              </a:r>
              <a:endParaRPr kumimoji="0" lang="en-GB" altLang="ko-KR" sz="1000" kern="0" dirty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endParaRPr>
            </a:p>
            <a:p>
              <a:pPr algn="l" rtl="0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GB" altLang="ko-KR" sz="1000" kern="0" dirty="0">
                  <a:solidFill>
                    <a:schemeClr val="tx1"/>
                  </a:solidFill>
                  <a:latin typeface="Arial" pitchFamily="34" charset="0"/>
                  <a:ea typeface="맑은 고딕" panose="020B0503020000020004" pitchFamily="50" charset="-127"/>
                  <a:cs typeface="Arial" pitchFamily="34" charset="0"/>
                </a:rPr>
                <a:t>B </a:t>
              </a:r>
              <a:r>
                <a:rPr kumimoji="0" lang="en-GB" altLang="ko-KR" sz="1000" kern="0" dirty="0" smtClean="0">
                  <a:solidFill>
                    <a:schemeClr val="tx1"/>
                  </a:solidFill>
                  <a:latin typeface="Arial" pitchFamily="34" charset="0"/>
                  <a:ea typeface="맑은 고딕" panose="020B0503020000020004" pitchFamily="50" charset="-127"/>
                  <a:cs typeface="Arial" pitchFamily="34" charset="0"/>
                </a:rPr>
                <a:t>125</a:t>
              </a:r>
              <a:endParaRPr kumimoji="0" lang="en-GB" altLang="ko-KR" sz="1000" kern="0" dirty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30" name="Rectangle 25"/>
            <p:cNvSpPr>
              <a:spLocks noChangeArrowheads="1"/>
            </p:cNvSpPr>
            <p:nvPr userDrawn="1">
              <p:custDataLst>
                <p:tags r:id="rId16"/>
              </p:custDataLst>
            </p:nvPr>
          </p:nvSpPr>
          <p:spPr bwMode="auto">
            <a:xfrm>
              <a:off x="-893763" y="3878265"/>
              <a:ext cx="428625" cy="585787"/>
            </a:xfrm>
            <a:prstGeom prst="rect">
              <a:avLst/>
            </a:prstGeom>
            <a:solidFill>
              <a:srgbClr val="BFBFBF"/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lIns="54000" tIns="0" rIns="54000" bIns="0" anchor="ctr"/>
            <a:lstStyle/>
            <a:p>
              <a:pPr algn="l" rtl="0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GB" altLang="ko-KR" sz="1000" kern="0" dirty="0">
                  <a:solidFill>
                    <a:schemeClr val="tx1"/>
                  </a:solidFill>
                  <a:latin typeface="Arial" pitchFamily="34" charset="0"/>
                  <a:ea typeface="맑은 고딕" panose="020B0503020000020004" pitchFamily="50" charset="-127"/>
                  <a:cs typeface="Arial" pitchFamily="34" charset="0"/>
                </a:rPr>
                <a:t>R </a:t>
              </a:r>
              <a:r>
                <a:rPr kumimoji="0" lang="en-GB" altLang="ko-KR" sz="1000" kern="0" dirty="0" smtClean="0">
                  <a:solidFill>
                    <a:schemeClr val="tx1"/>
                  </a:solidFill>
                  <a:latin typeface="Arial" pitchFamily="34" charset="0"/>
                  <a:ea typeface="맑은 고딕" panose="020B0503020000020004" pitchFamily="50" charset="-127"/>
                  <a:cs typeface="Arial" pitchFamily="34" charset="0"/>
                </a:rPr>
                <a:t>128</a:t>
              </a:r>
              <a:endParaRPr kumimoji="0" lang="en-GB" altLang="ko-KR" sz="1000" kern="0" dirty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endParaRPr>
            </a:p>
            <a:p>
              <a:pPr algn="l" rtl="0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GB" altLang="ko-KR" sz="1000" kern="0" dirty="0">
                  <a:solidFill>
                    <a:schemeClr val="tx1"/>
                  </a:solidFill>
                  <a:latin typeface="Arial" pitchFamily="34" charset="0"/>
                  <a:ea typeface="맑은 고딕" panose="020B0503020000020004" pitchFamily="50" charset="-127"/>
                  <a:cs typeface="Arial" pitchFamily="34" charset="0"/>
                </a:rPr>
                <a:t>G</a:t>
              </a:r>
              <a:r>
                <a:rPr kumimoji="0" lang="en-GB" altLang="ko-KR" sz="1000" kern="0" baseline="0" dirty="0">
                  <a:solidFill>
                    <a:schemeClr val="tx1"/>
                  </a:solidFill>
                  <a:latin typeface="Arial" pitchFamily="34" charset="0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kumimoji="0" lang="en-GB" altLang="ko-KR" sz="1000" kern="0" baseline="0" dirty="0" smtClean="0">
                  <a:solidFill>
                    <a:schemeClr val="tx1"/>
                  </a:solidFill>
                  <a:latin typeface="Arial" pitchFamily="34" charset="0"/>
                  <a:ea typeface="맑은 고딕" panose="020B0503020000020004" pitchFamily="50" charset="-127"/>
                  <a:cs typeface="Arial" pitchFamily="34" charset="0"/>
                </a:rPr>
                <a:t>128</a:t>
              </a:r>
              <a:endParaRPr kumimoji="0" lang="en-GB" altLang="ko-KR" sz="1000" kern="0" baseline="0" dirty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endParaRPr>
            </a:p>
            <a:p>
              <a:pPr algn="l" rtl="0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GB" altLang="ko-KR" sz="1000" kern="0" baseline="0" dirty="0">
                  <a:solidFill>
                    <a:schemeClr val="tx1"/>
                  </a:solidFill>
                  <a:latin typeface="Arial" pitchFamily="34" charset="0"/>
                  <a:ea typeface="맑은 고딕" panose="020B0503020000020004" pitchFamily="50" charset="-127"/>
                  <a:cs typeface="Arial" pitchFamily="34" charset="0"/>
                </a:rPr>
                <a:t>B </a:t>
              </a:r>
              <a:r>
                <a:rPr kumimoji="0" lang="en-GB" altLang="ko-KR" sz="1000" kern="0" baseline="0" dirty="0" smtClean="0">
                  <a:solidFill>
                    <a:schemeClr val="tx1"/>
                  </a:solidFill>
                  <a:latin typeface="Arial" pitchFamily="34" charset="0"/>
                  <a:ea typeface="맑은 고딕" panose="020B0503020000020004" pitchFamily="50" charset="-127"/>
                  <a:cs typeface="Arial" pitchFamily="34" charset="0"/>
                </a:rPr>
                <a:t>128</a:t>
              </a:r>
              <a:endParaRPr kumimoji="0" lang="en-GB" altLang="ko-KR" sz="1000" kern="0" dirty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13" r:id="rId1"/>
    <p:sldLayoutId id="2147485014" r:id="rId2"/>
    <p:sldLayoutId id="2147485015" r:id="rId3"/>
    <p:sldLayoutId id="2147485016" r:id="rId4"/>
    <p:sldLayoutId id="2147485017" r:id="rId5"/>
  </p:sldLayoutIdLst>
  <p:hf hdr="0" ftr="0" dt="0"/>
  <p:txStyles>
    <p:titleStyle>
      <a:lvl1pPr algn="l" defTabSz="863600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ea"/>
          <a:ea typeface="+mj-ea"/>
          <a:cs typeface="+mj-cs"/>
        </a:defRPr>
      </a:lvl1pPr>
      <a:lvl2pPr algn="l" defTabSz="863600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63600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63600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63600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863600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defTabSz="863600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defTabSz="863600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defTabSz="863600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187325" indent="-187325" algn="l" defTabSz="863600" rtl="0" eaLnBrk="0" fontAlgn="base" hangingPunct="0">
        <a:spcBef>
          <a:spcPct val="3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565150" indent="-187325" algn="l" defTabSz="863600" rtl="0" eaLnBrk="0" fontAlgn="base" hangingPunct="0">
        <a:spcBef>
          <a:spcPct val="30000"/>
        </a:spcBef>
        <a:spcAft>
          <a:spcPct val="0"/>
        </a:spcAft>
        <a:buClr>
          <a:schemeClr val="bg2"/>
        </a:buClr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맑은 고딕" pitchFamily="50" charset="-127"/>
        </a:defRPr>
      </a:lvl2pPr>
      <a:lvl3pPr marL="952500" indent="-196850" algn="l" defTabSz="86360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▪"/>
        <a:defRPr kumimoji="1" sz="1400">
          <a:solidFill>
            <a:schemeClr val="tx1"/>
          </a:solidFill>
          <a:latin typeface="+mn-lt"/>
          <a:ea typeface="맑은 고딕" pitchFamily="50" charset="-127"/>
        </a:defRPr>
      </a:lvl3pPr>
      <a:lvl4pPr marL="1335088" indent="-192088" algn="l" defTabSz="863600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Char char="▪"/>
        <a:defRPr kumimoji="1" sz="1200">
          <a:solidFill>
            <a:schemeClr val="tx1"/>
          </a:solidFill>
          <a:latin typeface="+mn-lt"/>
          <a:ea typeface="맑은 고딕" pitchFamily="50" charset="-127"/>
        </a:defRPr>
      </a:lvl4pPr>
      <a:lvl5pPr marL="1717675" indent="-192088" algn="l" defTabSz="863600" rtl="0" eaLnBrk="0" fontAlgn="base" hangingPunct="0">
        <a:spcBef>
          <a:spcPct val="10000"/>
        </a:spcBef>
        <a:spcAft>
          <a:spcPct val="0"/>
        </a:spcAft>
        <a:buClr>
          <a:schemeClr val="tx1"/>
        </a:buClr>
        <a:buChar char="▪"/>
        <a:defRPr kumimoji="1" sz="1200">
          <a:solidFill>
            <a:schemeClr val="tx1"/>
          </a:solidFill>
          <a:latin typeface="+mn-lt"/>
          <a:ea typeface="맑은 고딕" pitchFamily="50" charset="-127"/>
        </a:defRPr>
      </a:lvl5pPr>
      <a:lvl6pPr marL="2174875" indent="-192088" algn="l" defTabSz="863600" rtl="0" eaLnBrk="1" fontAlgn="base" hangingPunct="1">
        <a:spcBef>
          <a:spcPct val="10000"/>
        </a:spcBef>
        <a:spcAft>
          <a:spcPct val="0"/>
        </a:spcAft>
        <a:buClr>
          <a:schemeClr val="tx1"/>
        </a:buClr>
        <a:buChar char="▪"/>
        <a:defRPr kumimoji="1" sz="1200">
          <a:solidFill>
            <a:schemeClr val="tx1"/>
          </a:solidFill>
          <a:latin typeface="+mn-lt"/>
          <a:ea typeface="+mn-ea"/>
        </a:defRPr>
      </a:lvl6pPr>
      <a:lvl7pPr marL="2632075" indent="-192088" algn="l" defTabSz="863600" rtl="0" eaLnBrk="1" fontAlgn="base" hangingPunct="1">
        <a:spcBef>
          <a:spcPct val="10000"/>
        </a:spcBef>
        <a:spcAft>
          <a:spcPct val="0"/>
        </a:spcAft>
        <a:buClr>
          <a:schemeClr val="tx1"/>
        </a:buClr>
        <a:buChar char="▪"/>
        <a:defRPr kumimoji="1" sz="1200">
          <a:solidFill>
            <a:schemeClr val="tx1"/>
          </a:solidFill>
          <a:latin typeface="+mn-lt"/>
          <a:ea typeface="+mn-ea"/>
        </a:defRPr>
      </a:lvl7pPr>
      <a:lvl8pPr marL="3089275" indent="-192088" algn="l" defTabSz="863600" rtl="0" eaLnBrk="1" fontAlgn="base" hangingPunct="1">
        <a:spcBef>
          <a:spcPct val="10000"/>
        </a:spcBef>
        <a:spcAft>
          <a:spcPct val="0"/>
        </a:spcAft>
        <a:buClr>
          <a:schemeClr val="tx1"/>
        </a:buClr>
        <a:buChar char="▪"/>
        <a:defRPr kumimoji="1" sz="1200">
          <a:solidFill>
            <a:schemeClr val="tx1"/>
          </a:solidFill>
          <a:latin typeface="+mn-lt"/>
          <a:ea typeface="+mn-ea"/>
        </a:defRPr>
      </a:lvl8pPr>
      <a:lvl9pPr marL="3546475" indent="-192088" algn="l" defTabSz="863600" rtl="0" eaLnBrk="1" fontAlgn="base" hangingPunct="1">
        <a:spcBef>
          <a:spcPct val="10000"/>
        </a:spcBef>
        <a:spcAft>
          <a:spcPct val="0"/>
        </a:spcAft>
        <a:buClr>
          <a:schemeClr val="tx1"/>
        </a:buClr>
        <a:buChar char="▪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8.xml"/><Relationship Id="rId7" Type="http://schemas.openxmlformats.org/officeDocument/2006/relationships/image" Target="../media/image3.emf"/><Relationship Id="rId2" Type="http://schemas.openxmlformats.org/officeDocument/2006/relationships/tags" Target="../tags/tag1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20.xml"/><Relationship Id="rId7" Type="http://schemas.openxmlformats.org/officeDocument/2006/relationships/image" Target="../media/image7.png"/><Relationship Id="rId2" Type="http://schemas.openxmlformats.org/officeDocument/2006/relationships/tags" Target="../tags/tag1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361605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574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4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63168" y="5301788"/>
            <a:ext cx="3302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eaLnBrk="0" latinLnBrk="0" hangingPunct="0"/>
            <a:r>
              <a:rPr kumimoji="0" lang="en-US" altLang="ja-JP" b="1" dirty="0" smtClean="0">
                <a:cs typeface="Arial" charset="0"/>
              </a:rPr>
              <a:t>2019</a:t>
            </a:r>
            <a:r>
              <a:rPr kumimoji="0" lang="ko-KR" altLang="en-US" b="1" dirty="0" smtClean="0">
                <a:cs typeface="Arial" charset="0"/>
              </a:rPr>
              <a:t>년 </a:t>
            </a:r>
            <a:r>
              <a:rPr kumimoji="0" lang="en-US" altLang="ko-KR" b="1" dirty="0">
                <a:cs typeface="Arial" charset="0"/>
              </a:rPr>
              <a:t>6</a:t>
            </a:r>
            <a:r>
              <a:rPr kumimoji="0" lang="ko-KR" altLang="en-US" b="1" dirty="0" smtClean="0">
                <a:cs typeface="Arial" charset="0"/>
              </a:rPr>
              <a:t>월</a:t>
            </a:r>
            <a:endParaRPr kumimoji="0" lang="ja-JP" altLang="en-US" b="1" dirty="0"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3224808" y="2276872"/>
            <a:ext cx="29650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 anchor="t">
            <a:spAutoFit/>
          </a:bodyPr>
          <a:lstStyle/>
          <a:p>
            <a:pPr algn="l" eaLnBrk="0" latinLnBrk="0" hangingPunct="0">
              <a:spcBef>
                <a:spcPts val="300"/>
              </a:spcBef>
            </a:pPr>
            <a:r>
              <a:rPr kumimoji="0" lang="en-US" altLang="ko-K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EMP </a:t>
            </a:r>
            <a:r>
              <a:rPr kumimoji="0" lang="ko-KR" alt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서비스 소개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080792" y="3121223"/>
            <a:ext cx="324306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 anchor="t">
            <a:spAutoFit/>
          </a:bodyPr>
          <a:lstStyle/>
          <a:p>
            <a:pPr algn="l" eaLnBrk="0" latinLnBrk="0" hangingPunct="0">
              <a:spcBef>
                <a:spcPts val="300"/>
              </a:spcBef>
            </a:pPr>
            <a:r>
              <a:rPr kumimoji="0"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ETP Management Platform</a:t>
            </a:r>
            <a:endParaRPr kumimoji="0" lang="ko-KR" alt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8914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200" b="1" dirty="0" smtClean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8" name="Rectangle 2"/>
          <p:cNvSpPr>
            <a:spLocks noChangeArrowheads="1"/>
          </p:cNvSpPr>
          <p:nvPr/>
        </p:nvSpPr>
        <p:spPr bwMode="auto">
          <a:xfrm>
            <a:off x="272480" y="44624"/>
            <a:ext cx="6927051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43196" anchor="b"/>
          <a:lstStyle/>
          <a:p>
            <a:pPr marL="88900" indent="-88900" latinLnBrk="0"/>
            <a:r>
              <a:rPr lang="en-US" altLang="ko-KR" sz="1800" b="1" noProof="0" dirty="0" smtClean="0">
                <a:solidFill>
                  <a:srgbClr val="000000"/>
                </a:solidFill>
                <a:latin typeface="맑은 고딕" panose="020B0503020000020004" pitchFamily="50" charset="-127"/>
                <a:sym typeface="맑은 고딕" panose="020B0503020000020004" pitchFamily="50" charset="-127"/>
              </a:rPr>
              <a:t>I. </a:t>
            </a:r>
            <a:r>
              <a:rPr lang="en-US" altLang="ko-KR" sz="1800" b="1" kern="0" noProof="0" dirty="0" smtClean="0">
                <a:sym typeface="맑은 고딕" panose="020B0503020000020004" pitchFamily="50" charset="-127"/>
              </a:rPr>
              <a:t>LP</a:t>
            </a:r>
            <a:r>
              <a:rPr lang="ko-KR" altLang="en-US" sz="1800" b="1" kern="0" noProof="0" dirty="0" smtClean="0">
                <a:sym typeface="맑은 고딕" panose="020B0503020000020004" pitchFamily="50" charset="-127"/>
              </a:rPr>
              <a:t>스프레드 화면소개</a:t>
            </a:r>
            <a:endParaRPr lang="en-US" altLang="ko-KR" sz="1800" b="1" kern="0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81662" y="956369"/>
            <a:ext cx="65685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 anchor="ctr">
            <a:spAutoFit/>
          </a:bodyPr>
          <a:lstStyle/>
          <a:p>
            <a:pPr algn="ctr" eaLnBrk="0" latinLnBrk="0" hangingPunct="0">
              <a:spcBef>
                <a:spcPts val="300"/>
              </a:spcBef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운용중인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ETF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종목의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LP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스프레드 현황을 한눈에 확인할 수 있습니다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0" lang="ko-KR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8"/>
          <a:stretch/>
        </p:blipFill>
        <p:spPr>
          <a:xfrm>
            <a:off x="51707" y="1340768"/>
            <a:ext cx="9797837" cy="4468954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직사각형 1"/>
          <p:cNvSpPr/>
          <p:nvPr/>
        </p:nvSpPr>
        <p:spPr bwMode="auto">
          <a:xfrm>
            <a:off x="3872880" y="1863345"/>
            <a:ext cx="2664296" cy="3869911"/>
          </a:xfrm>
          <a:prstGeom prst="rect">
            <a:avLst/>
          </a:prstGeom>
          <a:noFill/>
          <a:ln w="12700" cap="flat" cmpd="sng" algn="ctr">
            <a:solidFill>
              <a:srgbClr val="EA610C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latin typeface="맑은 고딕" pitchFamily="50" charset="-127"/>
            </a:endParaRPr>
          </a:p>
        </p:txBody>
      </p:sp>
      <p:cxnSp>
        <p:nvCxnSpPr>
          <p:cNvPr id="23" name="꺾인 연결선 22"/>
          <p:cNvCxnSpPr>
            <a:stCxn id="21" idx="1"/>
            <a:endCxn id="2" idx="3"/>
          </p:cNvCxnSpPr>
          <p:nvPr/>
        </p:nvCxnSpPr>
        <p:spPr bwMode="auto">
          <a:xfrm rot="10800000" flipV="1">
            <a:off x="6537176" y="2817979"/>
            <a:ext cx="1584176" cy="98032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EA610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직사각형 20"/>
          <p:cNvSpPr/>
          <p:nvPr/>
        </p:nvSpPr>
        <p:spPr bwMode="auto">
          <a:xfrm>
            <a:off x="8121352" y="2639008"/>
            <a:ext cx="1512168" cy="357944"/>
          </a:xfrm>
          <a:prstGeom prst="rect">
            <a:avLst/>
          </a:prstGeom>
          <a:noFill/>
          <a:ln w="12700" cap="flat" cmpd="sng" algn="ctr">
            <a:solidFill>
              <a:srgbClr val="EA610C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383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9" y="1203919"/>
            <a:ext cx="5184576" cy="369782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3356992"/>
            <a:ext cx="7138075" cy="2903274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3" name="개체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6067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200" b="1" dirty="0" smtClean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8" name="Rectangle 2"/>
          <p:cNvSpPr>
            <a:spLocks noChangeArrowheads="1"/>
          </p:cNvSpPr>
          <p:nvPr/>
        </p:nvSpPr>
        <p:spPr bwMode="auto">
          <a:xfrm>
            <a:off x="272480" y="44624"/>
            <a:ext cx="6927051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43196" anchor="b"/>
          <a:lstStyle/>
          <a:p>
            <a:pPr marL="88900" indent="-88900" latinLnBrk="0"/>
            <a:r>
              <a:rPr lang="en-US" altLang="ko-KR" sz="1800" b="1" noProof="0" dirty="0" smtClean="0">
                <a:solidFill>
                  <a:srgbClr val="000000"/>
                </a:solidFill>
                <a:latin typeface="맑은 고딕" panose="020B0503020000020004" pitchFamily="50" charset="-127"/>
                <a:sym typeface="맑은 고딕" panose="020B0503020000020004" pitchFamily="50" charset="-127"/>
              </a:rPr>
              <a:t>I. </a:t>
            </a:r>
            <a:r>
              <a:rPr lang="en-US" altLang="ko-KR" sz="1800" b="1" kern="0" noProof="0" dirty="0" smtClean="0">
                <a:sym typeface="맑은 고딕" panose="020B0503020000020004" pitchFamily="50" charset="-127"/>
              </a:rPr>
              <a:t>LP</a:t>
            </a:r>
            <a:r>
              <a:rPr lang="ko-KR" altLang="en-US" sz="1800" b="1" kern="0" noProof="0" dirty="0" smtClean="0">
                <a:sym typeface="맑은 고딕" panose="020B0503020000020004" pitchFamily="50" charset="-127"/>
              </a:rPr>
              <a:t>스프레드 화면소개</a:t>
            </a:r>
            <a:endParaRPr lang="en-US" altLang="ko-KR" sz="1800" b="1" kern="0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774489" y="1204463"/>
            <a:ext cx="3102965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 anchor="ctr">
            <a:spAutoFit/>
          </a:bodyPr>
          <a:lstStyle/>
          <a:p>
            <a:pPr algn="ctr" eaLnBrk="0" latinLnBrk="0" hangingPunct="0">
              <a:spcBef>
                <a:spcPts val="300"/>
              </a:spcBef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일중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iNAV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LP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호가 제출 내역을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eaLnBrk="0" latinLnBrk="0" hangingPunct="0">
              <a:spcBef>
                <a:spcPts val="300"/>
              </a:spcBef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확인하실 수 있습니다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0" lang="ko-KR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22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3691499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0865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4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496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87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Y-%m-%d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5&quot;&gt;&lt;elem m_fUsage=&quot;2.04281059609000026356E+00&quot;&gt;&lt;m_msothmcolidx val=&quot;0&quot;/&gt;&lt;m_rgb r=&quot;DD&quot; g=&quot;DD&quot; b=&quot;DD&quot;/&gt;&lt;m_nBrightness val=&quot;0&quot;/&gt;&lt;/elem&gt;&lt;elem m_fUsage=&quot;2.00888736464961015216E+00&quot;&gt;&lt;m_msothmcolidx val=&quot;0&quot;/&gt;&lt;m_rgb r=&quot;BF&quot; g=&quot;D9&quot; b=&quot;ED&quot;/&gt;&lt;m_nBrightness val=&quot;0&quot;/&gt;&lt;/elem&gt;&lt;elem m_fUsage=&quot;1.92465524209464922123E+00&quot;&gt;&lt;m_msothmcolidx val=&quot;0&quot;/&gt;&lt;m_rgb r=&quot;33&quot; g=&quot;66&quot; b=&quot;99&quot;/&gt;&lt;m_nBrightness val=&quot;0&quot;/&gt;&lt;/elem&gt;&lt;elem m_fUsage=&quot;1.23209707183290029242E+00&quot;&gt;&lt;m_msothmcolidx val=&quot;0&quot;/&gt;&lt;m_rgb r=&quot;7D&quot; g=&quot;A9&quot; b=&quot;D5&quot;/&gt;&lt;m_nBrightness val=&quot;0&quot;/&gt;&lt;/elem&gt;&lt;elem m_fUsage=&quot;9.38529536481000237202E-01&quot;&gt;&lt;m_msothmcolidx val=&quot;0&quot;/&gt;&lt;m_rgb r=&quot;80&quot; g=&quot;C0&quot; b=&quot;C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hvfOq.n2k.fD6p.h.ka.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mGQ_XU9Qk2kSXIeHXs4P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mGQ_XU9Qk2kSXIeHXs4P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ndsD.VwL02mUBzeggNHD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F168g8WcE2rTGemIrlXb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WhFO.81NEueFCFtvovOm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yYdIdqDxkiY1CzSfJtC9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032MuuHskOCAvW35BR5u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hvfOq.n2k.fD6p.h.ka.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US60.f3JEuZyqXZ2vt_1A"/>
</p:tagLst>
</file>

<file path=ppt/theme/theme1.xml><?xml version="1.0" encoding="utf-8"?>
<a:theme xmlns:a="http://schemas.openxmlformats.org/drawingml/2006/main" name="NRI標準テーマ色">
  <a:themeElements>
    <a:clrScheme name="NRI標準テーマ色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DDDDD"/>
      </a:accent1>
      <a:accent2>
        <a:srgbClr val="C0C0C0"/>
      </a:accent2>
      <a:accent3>
        <a:srgbClr val="FFFFFF"/>
      </a:accent3>
      <a:accent4>
        <a:srgbClr val="000000"/>
      </a:accent4>
      <a:accent5>
        <a:srgbClr val="0066B3"/>
      </a:accent5>
      <a:accent6>
        <a:srgbClr val="CC0066"/>
      </a:accent6>
      <a:hlink>
        <a:srgbClr val="0066B3"/>
      </a:hlink>
      <a:folHlink>
        <a:srgbClr val="CC0066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square" lIns="0" tIns="0" rIns="0" bIns="0" rtlCol="0" anchor="t">
        <a:spAutoFit/>
      </a:bodyPr>
      <a:lstStyle>
        <a:defPPr marL="82550" indent="-82550" algn="l" eaLnBrk="0" latinLnBrk="0" hangingPunct="0">
          <a:spcBef>
            <a:spcPts val="300"/>
          </a:spcBef>
          <a:buFont typeface="Arial" pitchFamily="34" charset="0"/>
          <a:buChar char="•"/>
          <a:defRPr kumimoji="0" sz="1200" dirty="0" smtClean="0"/>
        </a:defPPr>
      </a:lstStyle>
    </a:txDef>
  </a:objectDefaults>
  <a:extraClrSchemeLst>
    <a:extraClrScheme>
      <a:clrScheme name="050120_標準テンプレー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EAEAE"/>
        </a:accent6>
        <a:hlink>
          <a:srgbClr val="CC0066"/>
        </a:hlink>
        <a:folHlink>
          <a:srgbClr val="0066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199183</TotalTime>
  <Words>49</Words>
  <Application>Microsoft Office PowerPoint</Application>
  <PresentationFormat>A4 용지(210x297mm)</PresentationFormat>
  <Paragraphs>11</Paragraphs>
  <Slides>4</Slides>
  <Notes>4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4" baseType="lpstr">
      <vt:lpstr>HGP創英角ｺﾞｼｯｸUB</vt:lpstr>
      <vt:lpstr>HY견고딕</vt:lpstr>
      <vt:lpstr>MS PMincho</vt:lpstr>
      <vt:lpstr>맑은 고딕</vt:lpstr>
      <vt:lpstr>Arial</vt:lpstr>
      <vt:lpstr>Arial</vt:lpstr>
      <vt:lpstr>Tahoma</vt:lpstr>
      <vt:lpstr>Wingdings</vt:lpstr>
      <vt:lpstr>NRI標準テーマ色</vt:lpstr>
      <vt:lpstr>think-cell Slide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NRI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NRI</dc:creator>
  <cp:lastModifiedBy>Microsoft 계정</cp:lastModifiedBy>
  <cp:revision>14237</cp:revision>
  <cp:lastPrinted>2018-08-06T01:52:09Z</cp:lastPrinted>
  <dcterms:created xsi:type="dcterms:W3CDTF">2005-06-08T01:35:16Z</dcterms:created>
  <dcterms:modified xsi:type="dcterms:W3CDTF">2019-10-01T07:04:27Z</dcterms:modified>
</cp:coreProperties>
</file>