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57" r:id="rId2"/>
    <p:sldId id="500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01" r:id="rId21"/>
    <p:sldId id="503" r:id="rId22"/>
  </p:sldIdLst>
  <p:sldSz cx="10160000" cy="5715000"/>
  <p:notesSz cx="9996488" cy="6865938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맑은 고딕 Semilight" charset="-127"/>
      <p:regular r:id="rId29"/>
    </p:embeddedFont>
    <p:embeddedFont>
      <p:font typeface="Calibri Light" charset="0"/>
      <p:regular r:id="rId30"/>
      <p:italic r:id="rId31"/>
    </p:embeddedFon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2166" autoAdjust="0"/>
  </p:normalViewPr>
  <p:slideViewPr>
    <p:cSldViewPr snapToGrid="0">
      <p:cViewPr varScale="1">
        <p:scale>
          <a:sx n="121" d="100"/>
          <a:sy n="121" d="100"/>
        </p:scale>
        <p:origin x="-1380" y="-96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function_basi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http://tcpschool.com/javascript/js_function_basic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8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5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</a:t>
            </a:r>
            <a:r>
              <a:rPr lang="en-US" altLang="ko-KR" sz="11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09. 01.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지역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(local variable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지역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(local variable)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 내에서 선언된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변수를 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지역 변수는 변수가 선언된 함수 내에서만 유효하며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함수가 종료되면 메모리에서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사라짐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함수의 매개변수 또한 함수 내에서 정의되는 지역 변수처럼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595726"/>
            <a:ext cx="59150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(global variable)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함수의 외부에서 선언된 변수를 의미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전역 변수는 프로그램의 어느 영역에서나 접근할 수 있으며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 페이지가 닫혀야만 메모리에서 사라짐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394881"/>
            <a:ext cx="5867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2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예제처럼 전역 변수는 함수 외부뿐만 아니라 내부에서도 접근하여 변경할 수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지역 변수를 선언할 때에는 반드시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사용하여 선언해야 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 내부에서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var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사용하지 않고 변수를 선언하면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변수는 지역 변수가 아닌 전역 변수로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857500"/>
            <a:ext cx="5915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변수와 같은 이름의 지역 변수를 선언하면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해당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블록에서는 해당 이름으로 지역 변수만을 호출할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569944"/>
            <a:ext cx="59150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전역 변수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(global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variable)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예제와 같은 경우 해당 블록에서 전역 변수를 호출하려면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변수가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window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프로퍼티임을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명시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404241"/>
            <a:ext cx="5924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유효 범위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(function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scope)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대부분의 프로그래밍 언어에서는 블록 내에서 정의된 변수를 블록 외부에서는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블록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(block)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이란 코드 내에서 중괄호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({})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부분을 말함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블록을 기준으로 하는 유효 범위를 블록 단위의 유효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범위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다른 언어와는 달리 함수를 블록 대신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함수는 자신이 정의된 범위 안에서 정의된 모든 변수 및 함수에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모든 전역 변수와 전역 함수에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함수 내에 정의된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내부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함수의 부모 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(parent function)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 정의된 모든 변수 및 부모 함수가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모든 다른 변수까지도 접근할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유효 범위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(function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scope)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65" y="1350087"/>
            <a:ext cx="58864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9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호이스팅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hoisting)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함수의 유효 범위라는 것은 함수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선언된 모든 변수는 함수 전체에 걸쳐 유효하다는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그런데 이 유효 범위의 적용이 변수가 선언되기 전에도 똑같이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적용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자바스크립트의 특징을 함수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호이스팅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(hoisting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이라 함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함수 안에 있는 모든 변수의 선언은 함수의 맨 처음으로 이동된 것처럼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8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호이스팅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hoisting)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1953282"/>
            <a:ext cx="59150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1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 </a:t>
            </a:r>
            <a:r>
              <a:rPr lang="ko-KR" altLang="en-US" sz="18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호이스팅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hoisting)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948520"/>
            <a:ext cx="5924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0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(function)</a:t>
            </a: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란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(function)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하나의 특별한 목적의 작업을 수행하도록 설계된 독립적인 블록을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함수는 필요할 때마다 호출하여 해당 작업을 반복해서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2595891"/>
            <a:ext cx="59055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배열 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배열의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생성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위의 세 가지 방법은 모두 같은 결과의 배열을 만들어 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배열 리터럴은 대괄호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([])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배열 요소를 쉼표로 구분하여 나열하는 방법으로 생성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264227"/>
            <a:ext cx="6038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함수도 하나의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(data type)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함수를 변수에 대입하거나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함수에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지정하는 것도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가능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 함수는 다른 함수 내에 중첩되어 정의될 수도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정의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함수의 정의는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function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키워드로 시작되며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같은 구성요소를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가짐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함수의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괄호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안에 쉼표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(,)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구분되는 함수의 매개변수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(parameter)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중괄호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({})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둘러싸인 자바스크립트 </a:t>
            </a:r>
            <a:r>
              <a:rPr lang="ko-KR" altLang="en-US" sz="12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2857500"/>
            <a:ext cx="58769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정의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 이름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(function name)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은 함수를 구분하는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식별자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identifier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매개변수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(parameter)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함수를 호출할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(argument)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 전달된 값을 함수 내부에서 사용할 수 있게 해주는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인수와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매개변수는 개수뿐만 아니라 순서 또한 매우 중요하게 적용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79" y="3168868"/>
            <a:ext cx="5905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(return)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함수는 반환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(return)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포함할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반환문을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통해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호출자는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함수에서 실행된 결과를 전달받을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반환문은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함수의 실행을 중단하고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return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 다음에 명시된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값을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호출자에게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반환문은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배열이나 객체를 포함한 모든 타입의 값을 반환할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2990850"/>
            <a:ext cx="59436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0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호출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정의된 함수는 프로그램 내에서 호출되어야 비로서 실행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일반적인 함수의 호출은 함수의 정의문과 같은 형태로 호출할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563704"/>
            <a:ext cx="5924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787831"/>
            <a:ext cx="5895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값으로서의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함수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함수는 문법적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구문일 뿐만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아니라 값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(value)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이기도 함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함수가 변수에 대입될 수도 있으며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다른 함수의 인수로 전달될 수도 있음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예제는 함수를 변수에 저장하여 사용하는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592442"/>
            <a:ext cx="59245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3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65043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함수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변수의 유효 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범위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객체나 함수는 모두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(variable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변수의 유효 범위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(scope)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해당 변수가 접근할 수 있는 변수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그리고 함수의 집합을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변수는 유효 범위에 따라 다음과 같이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지역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(local variable)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전역 </a:t>
            </a:r>
            <a:r>
              <a:rPr lang="ko-KR" altLang="en-US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</a:t>
            </a:r>
            <a:r>
              <a:rPr lang="en-US" altLang="ko-KR" sz="12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(global variable)</a:t>
            </a:r>
            <a:endParaRPr lang="en-US" altLang="ko-KR" sz="12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6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164891</TotalTime>
  <Words>659</Words>
  <Application>Microsoft Office PowerPoint</Application>
  <PresentationFormat>사용자 지정</PresentationFormat>
  <Paragraphs>116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Calibri</vt:lpstr>
      <vt:lpstr>Wingdings</vt:lpstr>
      <vt:lpstr>맑은 고딕 Semilight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curexo</cp:lastModifiedBy>
  <cp:revision>9279</cp:revision>
  <cp:lastPrinted>2017-05-12T04:33:51Z</cp:lastPrinted>
  <dcterms:created xsi:type="dcterms:W3CDTF">2016-12-25T12:14:15Z</dcterms:created>
  <dcterms:modified xsi:type="dcterms:W3CDTF">2020-09-01T10:31:04Z</dcterms:modified>
</cp:coreProperties>
</file>