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57" r:id="rId2"/>
    <p:sldId id="500" r:id="rId3"/>
    <p:sldId id="501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</p:sldIdLst>
  <p:sldSz cx="10160000" cy="5715000"/>
  <p:notesSz cx="9996488" cy="6865938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맑은 고딕 Semilight" panose="020B0502040204020203" pitchFamily="50" charset="-127"/>
      <p:regular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 varScale="1">
        <p:scale>
          <a:sx n="72" d="100"/>
          <a:sy n="72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array_basi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http://tcpschool.com/javascript/js_array_basic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4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2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66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66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5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28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46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58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9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84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00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2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5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7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4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6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6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1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2020. 08. 24.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 요소의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예제에서 배열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길이는 최종적으로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11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이때 배열 요소가 존재하는 인덱스는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0, 1, 2, 3, 4, 10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나머지 인덱스에는 배열 요소가 존재하지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X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인덱스에 대응하는 배열 요소가 없는 부분을 배열의 홀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(hole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이러한 배열의 홀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(hole)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가지는 요소처럼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취급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위의 예제에서처럼 배열의 홀을 참조하게 되면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순회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(iteration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배열의 모든 요소에 차례대로 접근하고 싶을 때는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같은 반복문을 사용하여 접근할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059894"/>
            <a:ext cx="6038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Array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(array)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정렬된 값들의 집합으로 정의되며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Array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다루어 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사용자가 배열과 관련된 작업을 손쉽게 할 수 있도록 다양한 메소드도 제공하고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예제는 배열과 각 배열 요소의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typeof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 결과를 보여주는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2587393"/>
            <a:ext cx="6029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희소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희소 배열이란 배열에 속한 요소의 위치가 연속적이지 않은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희소 배열의 경우 배열의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length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 값보다 배열 요소의 개수가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언제나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적음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642358"/>
            <a:ext cx="6048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다차원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다차원 배열이란 배열 요소가 또 다른 배열인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지금까지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우리가 살펴본 배열은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차원 배열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차원 배열이란 배열 요소가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차원 배열인 배열을 의미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3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차원 배열이란 배열 요소가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차원 배열인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배열을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차원 배열을 이해하면 그 이상의 배열 또한 같은 방식으로 이해할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3095224"/>
            <a:ext cx="6029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연관 배열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(associative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array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배열의 인덱스에는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포함한 양의 정수만을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숫자로 된 인덱스 대신에 문자열로 된 키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(key)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사용하는 배열을 연관 배열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(associative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대부분의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프로그래밍 언어가 지원하는 연관 배열을 자바스크립트는 별도로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제공하지는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대신에 인덱스로 문자열을 사용하여 연관 배열처럼 사용할 수 있는 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만들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이렇게 생성된 배열은 자바스크립트 내부적으로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객체에서 기본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재선언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기존에 사용할 수 있었던 모든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메소드와 프로퍼티가 정확하지 않은 결괏값을 반환하게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연관 배열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(associative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array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372139"/>
            <a:ext cx="6019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연관 배열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(associative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array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예제에서 연관 배열인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length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 값으로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이처럼 자바스크립트에서 연관 배열은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객체가 아닌 기본 객체이므로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정확히 말하면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X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6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부터는 이러한 불편함을 해결하기 위해 새로운 데이터 구조인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Map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별도로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1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문자열을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배열처럼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접근하기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문자열은 변하지 않는 값이므로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읽기 전용 배열로서 다룰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배열처럼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[]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사용하여 문자열을 구성하는 각 문자에 바로 접근할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Array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객체가 제공하는 모든 범용 메소드도 사용할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문자열의 각 문자는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객체에서 제공하는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charAt()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사용해도 접근할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3265005"/>
            <a:ext cx="6048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문자열을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배열처럼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접근하기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이렇게 문자열을 배열처럼 접근하는 방법은 인터넷 익스플로러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7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그 이전 버전에서는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동작하지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X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문자열을 배열처럼 착각하게 하여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같은 실수를 유발할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문자열을 바로 배열처럼 사용하지 말고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split()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등을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이용해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먼저 배열로 변환한 후 사용하는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좋음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163749"/>
            <a:ext cx="60198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(array)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(array)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이름과 인덱스로 참조되는 정렬된 값의 집합으로 정의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배열을 구성하는 각각의 값을 배열 요소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(element)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하며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배열에서의 위치를 가리키는 숫자를 인덱스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(index)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배열의 특징은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요소의 타입이 고정되어 있지 않으므로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배열에 있는 배열 요소끼리의 타입이 서로 다를 수도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요소의 인덱스가 연속적이지 않아도 되며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특정 배열 요소가 비어 있을 수도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배열은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객체로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다루어 짐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자바스크립트에서 배열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여부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확인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배열이라는 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별도로 제공하지 않음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배열은 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타입이 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typeof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사용하면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'object'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495550"/>
            <a:ext cx="6057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자바스크립트에서 배열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여부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확인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자바스크립트에서는 해당 변수가 배열인지 여부를 확인할 수 있도록 다음과 같은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방법들을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Array.isArray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instanceof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constructor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5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클래스에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isArray()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라는 배열 여부를 확인할 수 있는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추가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3293372"/>
            <a:ext cx="6067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자바스크립트에서 배열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여부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확인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구형 버전의 브라우저는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5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지원하지 않으므로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Array.isArray()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메소드가 정상적으로 동작하지 않을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이때는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instanceof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사용하여 해당 변수가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객체인지를 판단하여 배열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여부를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확인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853359"/>
            <a:ext cx="60674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자바스크립트에서 배열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여부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확인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Array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constructor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 사용하여 배열 여부를 확인할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배열에 대해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constructor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프로퍼티는 다음과 같은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25" y="2264227"/>
            <a:ext cx="6076950" cy="619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2" y="3065394"/>
            <a:ext cx="60483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배열을 만드는 방법은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3009900"/>
            <a:ext cx="60674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세 가지 방법은 모두 같은 결과의 배열을 만들어 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리터럴은 대괄호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([])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안에 배열 요소를 쉼표로 구분하여 나열하는 방법으로 생성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264227"/>
            <a:ext cx="6038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참조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배열의 각 요소를 참조하고 싶을 때는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[]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리터럴은 대괄호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([])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안에 배열 요소를 쉼표로 구분하여 나열하는 방법으로 생성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973614"/>
            <a:ext cx="6067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참조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배열 요소의 개수를 배열의 길이라고 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배열의 길이는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length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프로퍼티에 자동으로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갱신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인덱스는 언제나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 시작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인덱스에는 음이 아닌 정수를 반환하는 임의의 표현식도 사용할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인덱스에는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232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보다 작은 양수만을 사용할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1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34770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참조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예제는 배열을 생성하고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생성된 배열에 요소를 추가하고 삭제하는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예제에서 세 번째 실행문은 배열의 현재 길이보다 더 큰 인덱스에 요소를 저장하려고 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이렇게 배열의 길이를 넘는 인덱스에 요소를 저장하는 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허용함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이때 배열의 길이는 자동으로 해당 인덱스까지 늘어나게 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14" y="1241064"/>
            <a:ext cx="6019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 요소의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배열에 새로운 배열 요소를 추가하는 방법은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624364"/>
            <a:ext cx="60674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 요소의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push()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length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 이용한 방법은 모두 배열의 제일 끝에 새로운 요소를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추가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1941062"/>
            <a:ext cx="60198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164866</TotalTime>
  <Words>882</Words>
  <Application>Microsoft Office PowerPoint</Application>
  <PresentationFormat>사용자 지정</PresentationFormat>
  <Paragraphs>136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Wingdings</vt:lpstr>
      <vt:lpstr>Calibri</vt:lpstr>
      <vt:lpstr>맑은 고딕</vt:lpstr>
      <vt:lpstr>맑은 고딕 Semilight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9271</cp:revision>
  <cp:lastPrinted>2017-05-12T04:33:51Z</cp:lastPrinted>
  <dcterms:created xsi:type="dcterms:W3CDTF">2016-12-25T12:14:15Z</dcterms:created>
  <dcterms:modified xsi:type="dcterms:W3CDTF">2020-08-24T10:18:57Z</dcterms:modified>
</cp:coreProperties>
</file>