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57" r:id="rId2"/>
    <p:sldId id="500" r:id="rId3"/>
    <p:sldId id="530" r:id="rId4"/>
    <p:sldId id="529" r:id="rId5"/>
    <p:sldId id="531" r:id="rId6"/>
    <p:sldId id="532" r:id="rId7"/>
    <p:sldId id="537" r:id="rId8"/>
    <p:sldId id="533" r:id="rId9"/>
    <p:sldId id="534" r:id="rId10"/>
    <p:sldId id="536" r:id="rId11"/>
    <p:sldId id="535" r:id="rId12"/>
    <p:sldId id="538" r:id="rId13"/>
    <p:sldId id="539" r:id="rId14"/>
    <p:sldId id="540" r:id="rId15"/>
    <p:sldId id="543" r:id="rId16"/>
    <p:sldId id="541" r:id="rId17"/>
    <p:sldId id="542" r:id="rId18"/>
    <p:sldId id="544" r:id="rId19"/>
    <p:sldId id="545" r:id="rId20"/>
    <p:sldId id="546" r:id="rId21"/>
    <p:sldId id="547" r:id="rId22"/>
    <p:sldId id="548" r:id="rId23"/>
  </p:sldIdLst>
  <p:sldSz cx="10160000" cy="5715000"/>
  <p:notesSz cx="9996488" cy="6865938"/>
  <p:embeddedFontLst>
    <p:embeddedFont>
      <p:font typeface="맑은 고딕 Semilight" panose="020B0502040204020203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230" autoAdjust="0"/>
  </p:normalViewPr>
  <p:slideViewPr>
    <p:cSldViewPr snapToGrid="0">
      <p:cViewPr varScale="1">
        <p:scale>
          <a:sx n="86" d="100"/>
          <a:sy n="86" d="100"/>
        </p:scale>
        <p:origin x="1118" y="58"/>
      </p:cViewPr>
      <p:guideLst>
        <p:guide orient="horz" pos="18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marymethuen.org/ko/dictionary/can-you-explain-the-difference-between-javascript-node-js-and-react-i-want-justification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zqz.tistory.com/42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culove.github.io/blog/2018/11/28/to-vscode-in-2019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https://poiemaweb.com/js-hello-world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9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1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https://presmarymethuen.org/ko/dictionary/can-you-explain-the-difference-between-javascript-node-js-and-react-i-want-justifications/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https://qzqz.tistory.com/422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4"/>
              </a:rPr>
              <a:t>http://sculove.github.io/blog/2018/11/28/to-vscode-in-2019/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83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2020. 07. 27.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Development environment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설정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실행하여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.html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아래와 같이 작성하자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.html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생성하고 파일에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입력하면 기본 틀 자동 완성을 사용할 수 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8" t="9524"/>
          <a:stretch/>
        </p:blipFill>
        <p:spPr bwMode="auto">
          <a:xfrm>
            <a:off x="2261526" y="2819400"/>
            <a:ext cx="5669598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3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실행하여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.html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아래와 같이 작성하자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1979728"/>
            <a:ext cx="80105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3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이후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 web browser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확인해보자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1844676"/>
            <a:ext cx="4802187" cy="357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9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Debugging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기능을 사용하기 위해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Chrome extension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plug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in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설치하자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00" y="1933186"/>
            <a:ext cx="6064250" cy="344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6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이후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파일의 코드 부분에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breaking point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설정하자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마우스로 코드 왼쪽 줄 부분을 클릭하면 됨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왼쪽에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launch.json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 생성 기능을 사용하여 파일 생성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762250"/>
            <a:ext cx="49053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9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 구조 및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디렉토리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2643188"/>
            <a:ext cx="5438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7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 server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위해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MAMP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라는 프로그램을 설치하자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73" y="1895475"/>
            <a:ext cx="3735196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8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설치 후 왼쪽 상단의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MAMP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눌러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preference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설정을 수행하자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가 있는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디렉토리로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설정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1924050"/>
            <a:ext cx="3845315" cy="31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453453" y="3086100"/>
            <a:ext cx="2699948" cy="238125"/>
          </a:xfrm>
          <a:prstGeom prst="roundRect">
            <a:avLst>
              <a:gd name="adj" fmla="val 5487"/>
            </a:avLst>
          </a:prstGeom>
          <a:noFill/>
          <a:ln w="28575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Launch.json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아래와 같이 수정하자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000250"/>
            <a:ext cx="96202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3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MAMP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start servers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동작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73" y="1895475"/>
            <a:ext cx="3735196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7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Internet browser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인터넷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브라우저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=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 브라우저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 브라우저는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html, css, javascript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같은 언어의 해석하고 실행할 수 있는 엔진을 내장하고 있음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기본적으로 웹 브라우저에서 동작을 확인하고 코드의 결과를 볼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디버그할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start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debugging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수행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35078" b="50000"/>
          <a:stretch/>
        </p:blipFill>
        <p:spPr bwMode="auto">
          <a:xfrm>
            <a:off x="5875200" y="1785256"/>
            <a:ext cx="3893152" cy="366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6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Break point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 코드가 멈추어 있음을 확인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F10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통해 한 단계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씩 코드 실행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그에 따른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web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에 표기 되는 내용을 확인할 수 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805113"/>
            <a:ext cx="78486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6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Windows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10 MAMP preference setup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3" y="2077876"/>
            <a:ext cx="2749088" cy="22457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052" y="2077876"/>
            <a:ext cx="2750830" cy="22457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483" y="2077876"/>
            <a:ext cx="2746945" cy="22457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67155" y="4845498"/>
            <a:ext cx="31427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apache + </a:t>
            </a:r>
            <a:r>
              <a:rPr lang="en-US" altLang="ko-KR" sz="13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mysql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server 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방화벽을 허용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9083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37329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 개발자 도구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쉽게 사용할 수 있는 강력한 도구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실행하여 간단히 사용 가능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86826"/>
              </p:ext>
            </p:extLst>
          </p:nvPr>
        </p:nvGraphicFramePr>
        <p:xfrm>
          <a:off x="4182533" y="867208"/>
          <a:ext cx="5662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454">
                  <a:extLst>
                    <a:ext uri="{9D8B030D-6E8A-4147-A177-3AD203B41FA5}">
                      <a16:colId xmlns:a16="http://schemas.microsoft.com/office/drawing/2014/main" val="2709668098"/>
                    </a:ext>
                  </a:extLst>
                </a:gridCol>
                <a:gridCol w="4300053">
                  <a:extLst>
                    <a:ext uri="{9D8B030D-6E8A-4147-A177-3AD203B41FA5}">
                      <a16:colId xmlns:a16="http://schemas.microsoft.com/office/drawing/2014/main" val="2216287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운영 체제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단축키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56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Windows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F12 </a:t>
                      </a:r>
                      <a:r>
                        <a:rPr lang="ko-KR" altLang="en-US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또는 </a:t>
                      </a:r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Ctrl + Shift + I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8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macOS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mtClean="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command ⌘ + option ⌥ + I</a:t>
                      </a:r>
                      <a:endParaRPr lang="ko-KR" altLang="en-US" sz="1200" b="0" kern="1200">
                        <a:ln>
                          <a:solidFill>
                            <a:schemeClr val="tx1">
                              <a:alpha val="29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04266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72" y="2264226"/>
            <a:ext cx="4916487" cy="32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Chrome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의 개발자 도구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개발자 도구에서 사용할 수 있는 기능들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48636"/>
              </p:ext>
            </p:extLst>
          </p:nvPr>
        </p:nvGraphicFramePr>
        <p:xfrm>
          <a:off x="838201" y="2033068"/>
          <a:ext cx="8389990" cy="273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713">
                  <a:extLst>
                    <a:ext uri="{9D8B030D-6E8A-4147-A177-3AD203B41FA5}">
                      <a16:colId xmlns:a16="http://schemas.microsoft.com/office/drawing/2014/main" val="2709668098"/>
                    </a:ext>
                  </a:extLst>
                </a:gridCol>
                <a:gridCol w="6371277">
                  <a:extLst>
                    <a:ext uri="{9D8B030D-6E8A-4147-A177-3AD203B41FA5}">
                      <a16:colId xmlns:a16="http://schemas.microsoft.com/office/drawing/2014/main" val="2216287910"/>
                    </a:ext>
                  </a:extLst>
                </a:gridCol>
              </a:tblGrid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패널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565953"/>
                  </a:ext>
                </a:extLst>
              </a:tr>
              <a:tr h="6495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Elements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페이지의 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DOM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과 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CSS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를 편집하여 렌더링된 뷰를 확인해 볼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단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편집한 내용이 저장되지는 않는다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웹 페이지가 의도된 대로 렌더링되지 않았다면 이 패널을 확인하여 유용한 힌트를 얻을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84708"/>
                  </a:ext>
                </a:extLst>
              </a:tr>
              <a:tr h="4663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Console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페이지의 에러를 확인하거나 자바스크립트 소스코드에 포함시킨 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console.log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메소드의 결과를 확인해 볼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042668"/>
                  </a:ext>
                </a:extLst>
              </a:tr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페이지의 자바스크립트 코드를 디버깅할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32540"/>
                  </a:ext>
                </a:extLst>
              </a:tr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로딩된 웹 페이지에 관련한 네트워크 요청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(request)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정보와 퍼포먼스를 확인할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080738"/>
                  </a:ext>
                </a:extLst>
              </a:tr>
              <a:tr h="4052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웹 스토리지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세션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, </a:t>
                      </a:r>
                      <a:r>
                        <a:rPr lang="ko-KR" altLang="en-US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쿠키를 확인하고 관리할 수 있다</a:t>
                      </a:r>
                      <a:r>
                        <a:rPr lang="en-US" altLang="ko-KR" sz="1100" kern="1200">
                          <a:ln>
                            <a:solidFill>
                              <a:schemeClr val="tx1">
                                <a:alpha val="29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0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7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5247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 = visual studio code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오픈 소스이고 여러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add on (plug in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추가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기능이 지원되는 점이 강력함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웹 프로젝트 뿐만 아니라 여러 프로그래밍 언어로 개발 시 장점이 많음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windows,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linux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, mac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가리지 않고 사용 가능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53" y="140957"/>
            <a:ext cx="4341538" cy="525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984024" y="5397500"/>
            <a:ext cx="30139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i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Stack Overflow Developer Survey 2019 </a:t>
            </a:r>
            <a:r>
              <a:rPr lang="en-US" altLang="ko-KR" sz="1000" i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statistics</a:t>
            </a:r>
            <a:endParaRPr lang="ko-KR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214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설치하자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en-US" altLang="ko-KR" sz="1400" dirty="0">
                <a:hlinkClick r:id="rId3"/>
              </a:rPr>
              <a:t>https://code.visualstudio.com/download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48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통해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JavaScript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생성하자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이때 아래의 파일 구조를 가지게 생성하자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264227"/>
            <a:ext cx="81534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987" y="3397281"/>
            <a:ext cx="55340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실행하여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.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js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아래와 같이 작성하자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2214563"/>
            <a:ext cx="7934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4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3018263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개발환경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96574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local web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8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사용한 개발 환경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VS code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를 실행하여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.html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아래와 같이 작성하자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 .html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생성하고 파일에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html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을 입력하면 기본 틀 자동 완성을 사용할 수 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5" t="18131"/>
          <a:stretch/>
        </p:blipFill>
        <p:spPr bwMode="auto">
          <a:xfrm>
            <a:off x="2924628" y="2907981"/>
            <a:ext cx="4343394" cy="95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0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163146</TotalTime>
  <Words>600</Words>
  <Application>Microsoft Office PowerPoint</Application>
  <PresentationFormat>사용자 지정</PresentationFormat>
  <Paragraphs>117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 Semilight</vt:lpstr>
      <vt:lpstr>맑은 고딕</vt:lpstr>
      <vt:lpstr>Arial</vt:lpstr>
      <vt:lpstr>Calibri Light</vt:lpstr>
      <vt:lpstr>Wingdings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Windows 사용자</cp:lastModifiedBy>
  <cp:revision>9097</cp:revision>
  <cp:lastPrinted>2017-05-12T04:33:51Z</cp:lastPrinted>
  <dcterms:created xsi:type="dcterms:W3CDTF">2016-12-25T12:14:15Z</dcterms:created>
  <dcterms:modified xsi:type="dcterms:W3CDTF">2020-08-18T14:03:17Z</dcterms:modified>
</cp:coreProperties>
</file>