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57" r:id="rId2"/>
    <p:sldId id="500" r:id="rId3"/>
    <p:sldId id="544" r:id="rId4"/>
    <p:sldId id="545" r:id="rId5"/>
    <p:sldId id="548" r:id="rId6"/>
    <p:sldId id="546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6" r:id="rId24"/>
    <p:sldId id="567" r:id="rId25"/>
    <p:sldId id="568" r:id="rId26"/>
    <p:sldId id="569" r:id="rId27"/>
  </p:sldIdLst>
  <p:sldSz cx="10160000" cy="5715000"/>
  <p:notesSz cx="9996488" cy="6865938"/>
  <p:embeddedFontLst>
    <p:embeddedFont>
      <p:font typeface="Calibri Light" panose="020F0302020204030204" pitchFamily="34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맑은 고딕 Semilight" panose="020B0502040204020203" pitchFamily="50" charset="-127"/>
      <p:regular r:id="rId38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 varScale="1">
        <p:scale>
          <a:sx n="72" d="100"/>
          <a:sy n="72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datatype_variabl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http://tcpschool.com/javascript/js_datatype_variable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6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7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2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2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55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4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45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24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5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43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0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65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42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51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59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7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0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9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9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3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6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1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2020. 08. 03.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string)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숫자와 문자열을 더할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이럴 경우에 자바스크립트는 숫자를 문자열로 자동 변환하여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문자열을 연결하는 연산을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852737"/>
            <a:ext cx="60960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불리언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boolean)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 값은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불리언 값은 예약어인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true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false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사용하여 나타낼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2633662"/>
            <a:ext cx="60864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심볼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symbol)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 타입은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6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 새롭게 추가된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심볼은 유일하고 변경할 수 없는 타입으로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프로퍼티를 위한 식별자로 사용할 수 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 타입은 익스플로러에서 지원하지 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62" y="2833687"/>
            <a:ext cx="7534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typeof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연산자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typeof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연산자는 피연산자의 타입을 반환하는 피연산자가 단 하나뿐인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75" y="2247900"/>
            <a:ext cx="7562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null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undefined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아직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정해지지 않은 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과는 달리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정해지지 않은 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자바스크립트에서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초기화되지 않은 변수나 존재하지 않는 값에 접근할 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2767012"/>
            <a:ext cx="75247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null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undefined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동등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와 일치 연산자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(===)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비교할 때 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결과값이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다르므로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주의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타입을 제외하면 같은 의미지만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타입이 다르므로 일치하지는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2433637"/>
            <a:ext cx="7581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object)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기본 타입은 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실생활에서 우리가 인식할 수 있는 사물로 이해할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여러 프로퍼티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(property)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메소드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(method)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같은 이름으로 묶어놓은 일종의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집합체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2862262"/>
            <a:ext cx="7572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타입 변환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conversion)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타입 검사가 매우 유연한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변수는 타입이 정해져 있지 않으며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변수에 다른 타입의 값을 다시 대입할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719801"/>
            <a:ext cx="60483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묵시적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타입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implicit type conversion)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특정 타입의 값을 기대하는 곳에 다른 타입의 값이 오면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자동으로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타입을 변환하여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즉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 값이 오길 기대하는 곳에 숫자가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오더라도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알아서 숫자를 문자열로 변환하여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아래의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세 번째 예제에서 뺄셈 연산을 위해 문자열이 숫자로 변환되어야 하나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문자열은 두 번째 예제의 문자열과는 달리 숫자로 변환될 수 없는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의미에 맞게 자동으로 타입을 변환할 수 없으므로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NaN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3737804"/>
            <a:ext cx="6067425" cy="1152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16625" y="5402848"/>
            <a:ext cx="5367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NaN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Not a Number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축약형으로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정의되지 않은 값이나 표현할 수 없는 값이라는 의미</a:t>
            </a:r>
            <a:endParaRPr lang="ko-KR" altLang="en-US" sz="1000" i="1"/>
          </a:p>
        </p:txBody>
      </p:sp>
    </p:spTree>
    <p:extLst>
      <p:ext uri="{BB962C8B-B14F-4D97-AF65-F5344CB8AC3E}">
        <p14:creationId xmlns:p14="http://schemas.microsoft.com/office/powerpoint/2010/main" val="40740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명시적 타입 변환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(explicit type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conversion)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묵시적 타입 변환을 많이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명시적으로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타입을 변환할 방법도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명시적 타입 변환을 위해 자바스크립트가 제공하는 전역 함수는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아래와 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Boolean()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parseInt()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parseFloat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4106517"/>
            <a:ext cx="6048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(variable)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데이터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(data)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저장할 수 있는 메모리 공간을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값은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변경될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사용하여 변수를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선언되지 않은 변수를 사용하려고 하거나 접근하려고 하면 오류가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발생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단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선언되지 않은 변수를 초기화할 경우에는 자동으로 선언을 먼저 한 후 초기화를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진행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3108054"/>
            <a:ext cx="6067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숫자를 문자열로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숫자를 문자열로 변환하는 가장 간단한 방법은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함수를 사용하는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null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제외한 모든 타입의 값이 가지고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있는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사용할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(Number)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숫자를 문자열로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변환하는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같은 메소드를 별도로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toExponential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toFixed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toPrecision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59" y="3339962"/>
            <a:ext cx="6362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불리언 값을 문자열로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 값을 문자열로 변환하는 방법에는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사용하는 방법이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419350"/>
            <a:ext cx="6096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날짜를 문자열이나 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날짜를 문자열로 변환하는 방법에는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toString()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사용하는 방법이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날짜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(Date)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문자열과 숫자로 모두 변환할 수 있는 유일한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날짜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(Date)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날짜를 숫자로 변환하는 다음과 같은 메소드를 별도로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getDate()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getDay()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getFullYear()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getMonth()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getTime()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getHours()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getMinutes()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getSeconds()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getMilliseconds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12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날짜를 문자열이나 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73" y="1564357"/>
            <a:ext cx="5437911" cy="37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날짜를 문자열이나 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163624"/>
            <a:ext cx="6096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문자열을 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문자열을 숫자로 변환하는 가장 간단한 방법은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함수를 사용하는 것입니다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문자열을 숫자로 변환해 주는 두 개의 전역 함수를 별도로 제공합니다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parseInt()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parseFloat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837" y="2818225"/>
            <a:ext cx="6410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불리언 값을 숫자로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 값을 숫자로 변환하는 방법에는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함수를 사용하는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2447925"/>
            <a:ext cx="6029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선언된 변수는 나중에 초기화할 수도 있고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선언과 동시에 초기화할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25337"/>
            <a:ext cx="6057900" cy="1143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92479" y="5402848"/>
            <a:ext cx="45913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선언만 되고 초기화하지 않은 변수는 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000" i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가짐</a:t>
            </a:r>
            <a:endParaRPr lang="ko-KR" altLang="en-US" sz="1000" i="1"/>
          </a:p>
        </p:txBody>
      </p:sp>
    </p:spTree>
    <p:extLst>
      <p:ext uri="{BB962C8B-B14F-4D97-AF65-F5344CB8AC3E}">
        <p14:creationId xmlns:p14="http://schemas.microsoft.com/office/powerpoint/2010/main" val="10265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쉼표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(,)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이용하여 여러 변수를 동시에 선언하거나 초기화할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652712"/>
            <a:ext cx="60960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(variable)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변수는 이름을 가지고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이름은 식별자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(identifier)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변수의 이름은 영문자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대소문자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언더스코어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(_)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또는 달러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($)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로만 구성됨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숫자와의 구분을 빠르게 하려고 숫자로는 시작할 수 없음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변수의 이름은 대소문자를 구분하며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언어에서 예약된 키워드는 이름으로 사용할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4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변수의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초깃값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변수는 타입이 정해져 있지 않으며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변수에 다른 타입의 값을 다시 대입할 수도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한 변수에 다른 타입의 값을 여러 번 대입할 수는 있지만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번 선언된 변수를 재선언할 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2910558"/>
            <a:ext cx="6086475" cy="1181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72902" y="5402848"/>
            <a:ext cx="3510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</a:t>
            </a:r>
            <a:r>
              <a:rPr lang="en-US" altLang="ko-KR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(array)</a:t>
            </a:r>
            <a:r>
              <a:rPr lang="ko-KR" altLang="en-US" sz="1000" i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여러 값들로 이루어진 하나의 집합을 의미</a:t>
            </a:r>
            <a:endParaRPr lang="ko-KR" altLang="en-US" sz="1000" i="1"/>
          </a:p>
        </p:txBody>
      </p:sp>
    </p:spTree>
    <p:extLst>
      <p:ext uri="{BB962C8B-B14F-4D97-AF65-F5344CB8AC3E}">
        <p14:creationId xmlns:p14="http://schemas.microsoft.com/office/powerpoint/2010/main" val="31805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(data 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프로그램에서 다룰 수 있는 값의 종류를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여러 가지 형태의 타입을 미리 정의하여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기본 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기본 타입은 크게 원시 타입과 객체 타입으로 구분할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원시 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(primitive 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다음과 같습니다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(number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(string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(boolean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심볼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(symbol) : ECMAScript 6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제공됨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타입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 type)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다음과 같습니다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</a:t>
            </a:r>
          </a:p>
        </p:txBody>
      </p:sp>
    </p:spTree>
    <p:extLst>
      <p:ext uri="{BB962C8B-B14F-4D97-AF65-F5344CB8AC3E}">
        <p14:creationId xmlns:p14="http://schemas.microsoft.com/office/powerpoint/2010/main" val="37684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숫자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(number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언어와는 달리 정수와 실수를 따로 구분하지 않고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모든 수를 실수 하나로만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매우 큰 수나 매우 작은 수를 표현할 경우에는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표기법을 사용할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600325"/>
            <a:ext cx="60483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6576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변수와 타입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기본 타입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(type) :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문자열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string)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문자열은 큰따옴표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("")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작은따옴표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('')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둘러싸인 문자의 집합을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큰따옴표는 작은따옴표로 둘러싸인 문자열에만 포함될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있으며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작은따옴표는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큰따옴표로 둘러싸인 문자열에만 포함될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2781300"/>
            <a:ext cx="6086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164766</TotalTime>
  <Words>951</Words>
  <Application>Microsoft Office PowerPoint</Application>
  <PresentationFormat>사용자 지정</PresentationFormat>
  <Paragraphs>162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Calibri Light</vt:lpstr>
      <vt:lpstr>Wingdings</vt:lpstr>
      <vt:lpstr>Calibri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9130</cp:revision>
  <cp:lastPrinted>2017-05-12T04:33:51Z</cp:lastPrinted>
  <dcterms:created xsi:type="dcterms:W3CDTF">2016-12-25T12:14:15Z</dcterms:created>
  <dcterms:modified xsi:type="dcterms:W3CDTF">2020-08-12T03:14:20Z</dcterms:modified>
</cp:coreProperties>
</file>