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357" r:id="rId2"/>
    <p:sldId id="500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4" r:id="rId41"/>
    <p:sldId id="615" r:id="rId42"/>
  </p:sldIdLst>
  <p:sldSz cx="10160000" cy="5715000"/>
  <p:notesSz cx="9996488" cy="6865938"/>
  <p:embeddedFontLst>
    <p:embeddedFont>
      <p:font typeface="맑은 고딕 Semilight" panose="020B0502040204020203" pitchFamily="50" charset="-127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맑은 고딕" panose="020B0503020000020004" pitchFamily="50" charset="-127"/>
      <p:regular r:id="rId50"/>
      <p:bold r:id="rId51"/>
    </p:embeddedFont>
    <p:embeddedFont>
      <p:font typeface="Calibri Light" panose="020F0302020204030204" pitchFamily="34" charset="0"/>
      <p:regular r:id="rId52"/>
      <p:italic r:id="rId53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 varScale="1">
        <p:scale>
          <a:sx n="72" d="100"/>
          <a:sy n="72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control_condi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http://tcpschool.com/javascript/js_control_condition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35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43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0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50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46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44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52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22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0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12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1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55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42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00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6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51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71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77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0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5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35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33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69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23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51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79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29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3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52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49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0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561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5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0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1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9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6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2020. 08. 20.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109787"/>
            <a:ext cx="6057900" cy="19907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081212"/>
            <a:ext cx="6048375" cy="22955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3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삼항 연산자에 의한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조건문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간단한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삼항 연산자를 이용하여 간단히 표현할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557462"/>
            <a:ext cx="6067425" cy="6000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8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마찬가지로 주어진 조건 값에 따라 프로그램이 다른 명령을 수행하도록 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문보다 가독성 측면에서 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좋음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상황에 따라 다를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6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445680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default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절은 조건 값이 위에 나열된 어떠한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case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절에도 해당하지 않을 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구문은 반드시 존재해야 하는 것은 아니며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필요할 때만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선언이 가능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각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case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 및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default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절은 반드시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break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키워드를 포함하고 있어야 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break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키워드는 조건 값에 해당하는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case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절이나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default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절이 실행된 뒤에 전체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빠져나가게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9916"/>
          <a:stretch/>
        </p:blipFill>
        <p:spPr>
          <a:xfrm>
            <a:off x="4987925" y="1345601"/>
            <a:ext cx="4851400" cy="32194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712" y="1362075"/>
            <a:ext cx="6067425" cy="40195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1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1941062"/>
            <a:ext cx="6048375" cy="30003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0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84" y="825566"/>
            <a:ext cx="6048375" cy="44100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0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반복문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(iteration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statements)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반복문이란 프로그램 내에서 똑같은 명령을 일정 횟수만큼 반복하여 수행하도록 제어하는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프로그램이 처리하는 대부분의 코드는 반복적인 형태가 많으므로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가장 많이 사용되는 실행문 중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하나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사용할 수 있는 반복문의 형태는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아래와 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while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in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of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1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특정 조건을 만족할 때까지 계속해서 주어진 실행문을 반복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0" y="2121977"/>
            <a:ext cx="3009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제어문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(control flow statements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프로그램의 순차적인 흐름을 제어해야 할 때 사용하는 실행문을 제어문이라고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제어문에는 조건문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 등이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포함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조건문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(conditional statements)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조건문이란 프로그램 내에서 주어진 표현식의 결과에 따라 별도의 명령을 수행하도록 제어하는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 중에서 가장 기본이 되는 실행문은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사용할 수 있는 조건문의 형태는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else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else if / else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아래와 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671762"/>
            <a:ext cx="6038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우선 표현식이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인지를 판단하여 참이면 내부의 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내부의 실행문을 전부 실행하고 나면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다시 표현식으로 돌아와 또 한 번 표현식이 참인지를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판단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표현식의 검사를 통해 반복해서 실행되는 반복문을 루프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(loop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라고 함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25" y="2587393"/>
            <a:ext cx="60769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 내부에 표현식의 결과를 변경하는 실행문이 존재하지 않을 경우 프로그램은 루프를 영원히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이것을 무한 루프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(infinite loop)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빠졌다고 하며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무한 루프에 빠진 프로그램은 영원히 종료되지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X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무한 루프는 특별히 의도한 경우가 아니라면 반드시 피해야 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상황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작성할 때는 표현식의 결과가 어느 순간에는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갖도록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표현식를 변경하는 실행문을 반드시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포함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do / 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루프에 진입하기 전에 먼저 표현식부터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검사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 / 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먼저 루프를 한 번 실행한 후에 표현식을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검사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즉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do / 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표현식의 결과와 상관없이 무조건 한 번은 루프를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 / 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659" y="1214437"/>
            <a:ext cx="2133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do / 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 / 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028825"/>
            <a:ext cx="6019800" cy="1066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37" y="3367087"/>
            <a:ext cx="6029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616177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문과는 달리 자체적으로 초기식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표현식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증감식을 모두 포함하고 있는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문보다는 좀 더 간결하게 반복문을 표현할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34" y="866775"/>
            <a:ext cx="2924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or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문법은 아래와 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586037"/>
            <a:ext cx="605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500312"/>
            <a:ext cx="605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/ in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in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일반적인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문과는 전혀 다른 형태의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in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해당 객체의 모든 열거할 수 있는 프로퍼티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(enumerable properties)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순회할 수 있도록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반복문은 루프마다 객체의 열거할 수 있는 프로퍼티의 이름을 지정된 변수에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대입받은 변수를 이용하면 루프 안에서 객체의 열거할 수 있는 프로퍼티에 순차적으로 접근할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in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62" y="3233723"/>
            <a:ext cx="6010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/ in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533650"/>
            <a:ext cx="603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67599" y="825566"/>
            <a:ext cx="580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표현식의 결과가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이면 주어진 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or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이면 아무것도 실행하지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옆의 그림과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같이 표현할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 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684" y="1044968"/>
            <a:ext cx="3076575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84" y="3719512"/>
            <a:ext cx="6057900" cy="105727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7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/ in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319337"/>
            <a:ext cx="6067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/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of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반복할 수 있는 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(iterable objects)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순회할 수 있도록 해주는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반복할 수 있는 객체에는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Array, Map, Set, arguments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 등이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반복문은 루프마다 객체의 열거할 수 있는 프로퍼티의 값을 지정된 변수에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3000375"/>
            <a:ext cx="60388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/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of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25" y="2528887"/>
            <a:ext cx="6076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/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of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238375"/>
            <a:ext cx="6057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루프의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제어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일반적으로 표현식의 검사를 통해 루프로 진입하면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표현식을 검사하기 전까지 루프 안에 있는 모든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continue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break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일반적인 루프의 흐름을 사용자가 직접 제어할 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label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사용하면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continue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break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동작이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프로그램의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흐름을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특정 영역으로 이동시킬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0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label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label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프로그램 내의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특정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영역을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식별할 수 있도록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해주는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식별자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label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사용하면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continue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break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동작이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프로그램의 흐름을 특정 영역으로 이동시킬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3202263"/>
            <a:ext cx="60388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label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예제에서 라벨인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arrIndex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그 이후에 나오는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 전체를 가리키는 식별자로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사용되고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448339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continue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continue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루프 내에서 사용하여 해당 루프의 나머지 부분을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건너뛰고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바로 다음 표현식의 판단으로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넘어가게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보통 반복문 내에서 특정 조건에 대한 처리를 제외하고자 할 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continue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다음과 같이 두 가지 형태로 사용할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62" y="3335821"/>
            <a:ext cx="60102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continue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예제는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부터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100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까지의 정수 중에서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3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배수를 제외하고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출력하는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434465"/>
            <a:ext cx="60388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continue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예제는 라벨을 이용하여 구구단의 값이 홀수인 경우에만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출력하는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196547"/>
            <a:ext cx="60483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Note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: =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==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차이에 주의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347123"/>
            <a:ext cx="6019800" cy="25241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4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break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break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루프 내에서 사용하여 해당 반복문을 완전히 종료시키고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 바로 다음에 위치한 실행문으로 프로그램의 흐름을 이동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즉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루프 내에서 표현식의 판단 결과에 상관없이 반복문을 완전히 빠져나가고 싶을 때 사용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break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다음과 같이 두 가지 형태로 사용할 수 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910558"/>
            <a:ext cx="60579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break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예제는 배열에서 특정값을 가지고 있는 인덱스를 출력하는 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2138569"/>
            <a:ext cx="60293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+ else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같이 사용할 수 있는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표현식 결과가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 때 주어진 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같이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2264227"/>
            <a:ext cx="4552950" cy="28670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+ else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같이 사용할 수 있는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표현식 결과가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 때 주어진 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같이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486025"/>
            <a:ext cx="6038850" cy="15621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4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+ else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62" y="2147887"/>
            <a:ext cx="6010275" cy="24860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7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문처럼 표현식을 설정할 수 있으므로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중첩된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좀 더 간결하게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하나의 조건문 안에서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단 한 번만 사용될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여러 번 사용되어 다양한 조건을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설정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7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if / else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같이 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0" y="1881187"/>
            <a:ext cx="6134100" cy="36480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164849</TotalTime>
  <Words>1100</Words>
  <Application>Microsoft Office PowerPoint</Application>
  <PresentationFormat>사용자 지정</PresentationFormat>
  <Paragraphs>217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맑은 고딕 Semilight</vt:lpstr>
      <vt:lpstr>Calibri</vt:lpstr>
      <vt:lpstr>Wingdings</vt:lpstr>
      <vt:lpstr>맑은 고딕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9240</cp:revision>
  <cp:lastPrinted>2017-05-12T04:33:51Z</cp:lastPrinted>
  <dcterms:created xsi:type="dcterms:W3CDTF">2016-12-25T12:14:15Z</dcterms:created>
  <dcterms:modified xsi:type="dcterms:W3CDTF">2020-08-24T03:25:05Z</dcterms:modified>
</cp:coreProperties>
</file>