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57" r:id="rId2"/>
    <p:sldId id="500" r:id="rId3"/>
    <p:sldId id="501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02" r:id="rId14"/>
  </p:sldIdLst>
  <p:sldSz cx="10160000" cy="5715000"/>
  <p:notesSz cx="9996488" cy="6865938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 Semilight" panose="020B0502040204020203" pitchFamily="50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66" d="100"/>
          <a:sy n="66" d="100"/>
        </p:scale>
        <p:origin x="51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array_bas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http://tcpschool.com/javascript/js_array_basic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4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9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8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5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7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6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1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</a:t>
            </a:r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24.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예제에서 배열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길이는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최종적으로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11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배열 요소가 존재하는 인덱스는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0, 1, 2, 3, 4, 10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뿐이며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나머지 인덱스에는 배열 요소가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존재하지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인덱스에 대응하는 배열 요소가 없는 부분을 배열의 홀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hole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이러한 배열의 홀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(hole)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가지는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요소처럼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취급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위의 예제에서처럼 배열의 홀을 참조하게 되면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undefined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순회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iteration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배열의 모든 요소에 차례대로 접근하고 싶을 때는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같은 반복문을 사용하여 접근할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059894"/>
            <a:ext cx="6038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Array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정렬된 값들의 집합으로 정의되며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Array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다루어 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사용자가 배열과 관련된 작업을 손쉽게 할 수 있도록 다양한 메소드도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제공하고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배열과 각 배열 요소의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typeof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 결과를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보여주는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587393"/>
            <a:ext cx="6029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(array)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(array)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이름과 인덱스로 참조되는 정렬된 값의 집합으로 정의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배열을 구성하는 각각의 값을 배열 요소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(element)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하며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배열에서의 위치를 가리키는 숫자를 인덱스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(index)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배열의 특징은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요소의 타입이 고정되어 있지 않으므로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배열에 있는 배열 요소끼리의 타입이 서로 다를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요소의 인덱스가 연속적이지 않아도 되며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특정 배열 요소가 비어 있을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수도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배열은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다루어 짐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배열을 만드는 방법은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3009900"/>
            <a:ext cx="6067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세 가지 방법은 모두 같은 결과의 배열을 만들어 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리터럴은 대괄호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([])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배열 요소를 쉼표로 구분하여 나열하는 방법으로 생성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264227"/>
            <a:ext cx="603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배열의 각 요소를 참조하고 싶을 때는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[]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리터럴은 대괄호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([])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배열 요소를 쉼표로 구분하여 나열하는 방법으로 생성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973614"/>
            <a:ext cx="6067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배열 요소의 개수를 배열의 길이라고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배열의 길이는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자동으로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갱신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인덱스는 언제나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부터 시작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인덱스에는 음이 아닌 정수를 반환하는 임의의 표현식도 사용할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인덱스에는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232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보다 작은 양수만을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1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4770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예제는 배열을 생성하고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생성된 배열에 요소를 추가하고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삭제하는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세 번째 실행문은 배열의 현재 길이보다 더 큰 인덱스에 요소를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저장하려고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이렇게 배열의 길이를 넘는 인덱스에 요소를 저장하는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허용함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배열의 길이는 자동으로 해당 인덱스까지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늘어나게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14" y="1241064"/>
            <a:ext cx="6019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배열에 새로운 배열 요소를 추가하는 방법은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624364"/>
            <a:ext cx="6067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요소의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push()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length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 이용한 방법은 모두 배열의 제일 끝에 새로운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추가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941062"/>
            <a:ext cx="6019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164857</TotalTime>
  <Words>396</Words>
  <Application>Microsoft Office PowerPoint</Application>
  <PresentationFormat>사용자 지정</PresentationFormat>
  <Paragraphs>69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Wingdings</vt:lpstr>
      <vt:lpstr>Calibri</vt:lpstr>
      <vt:lpstr>맑은 고딕</vt:lpstr>
      <vt:lpstr>맑은 고딕 Semilight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9256</cp:revision>
  <cp:lastPrinted>2017-05-12T04:33:51Z</cp:lastPrinted>
  <dcterms:created xsi:type="dcterms:W3CDTF">2016-12-25T12:14:15Z</dcterms:created>
  <dcterms:modified xsi:type="dcterms:W3CDTF">2020-08-24T03:34:19Z</dcterms:modified>
</cp:coreProperties>
</file>