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357" r:id="rId2"/>
    <p:sldId id="500" r:id="rId3"/>
    <p:sldId id="577" r:id="rId4"/>
    <p:sldId id="578" r:id="rId5"/>
    <p:sldId id="579" r:id="rId6"/>
    <p:sldId id="580" r:id="rId7"/>
    <p:sldId id="581" r:id="rId8"/>
    <p:sldId id="582" r:id="rId9"/>
    <p:sldId id="583" r:id="rId10"/>
    <p:sldId id="584" r:id="rId11"/>
    <p:sldId id="585" r:id="rId12"/>
    <p:sldId id="586" r:id="rId13"/>
    <p:sldId id="587" r:id="rId14"/>
    <p:sldId id="588" r:id="rId15"/>
    <p:sldId id="589" r:id="rId16"/>
    <p:sldId id="590" r:id="rId17"/>
    <p:sldId id="591" r:id="rId18"/>
    <p:sldId id="546" r:id="rId19"/>
  </p:sldIdLst>
  <p:sldSz cx="10160000" cy="5715000"/>
  <p:notesSz cx="9996488" cy="6865938"/>
  <p:embeddedFontLst>
    <p:embeddedFont>
      <p:font typeface="맑은 고딕 Semilight" panose="020B0502040204020203" pitchFamily="50" charset="-127"/>
      <p:regular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B"/>
    <a:srgbClr val="F2B134"/>
    <a:srgbClr val="068587"/>
    <a:srgbClr val="AF00AF"/>
    <a:srgbClr val="112F41"/>
    <a:srgbClr val="4FB99F"/>
    <a:srgbClr val="000000"/>
    <a:srgbClr val="EC703C"/>
    <a:srgbClr val="113E41"/>
    <a:srgbClr val="256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2230" autoAdjust="0"/>
  </p:normalViewPr>
  <p:slideViewPr>
    <p:cSldViewPr snapToGrid="0">
      <p:cViewPr>
        <p:scale>
          <a:sx n="100" d="100"/>
          <a:sy n="100" d="100"/>
        </p:scale>
        <p:origin x="163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75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2F76-AF59-42F6-9CE2-B65810388E5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75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D9C-73B3-4C39-A58C-D02DB07B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8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4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5C19CB4-4756-4824-8E84-477C4013110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7250"/>
            <a:ext cx="4117975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50" y="3304234"/>
            <a:ext cx="7997189" cy="2703463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4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6D625BF-EF7C-4F5D-B58E-C92BFFBB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control_condit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http://tcpschool.com/javascript/js_control_condition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35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70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43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0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50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46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44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42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12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35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56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0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5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18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9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6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76" y="4614736"/>
            <a:ext cx="834358" cy="8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3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1D2B-B161-4A2C-A0F2-324F8DD03E7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2426654" y="2428214"/>
            <a:ext cx="387667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3203419" y="2428215"/>
            <a:ext cx="387667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790" y="4816782"/>
            <a:ext cx="256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2020. 08. </a:t>
            </a:r>
            <a:r>
              <a:rPr lang="en-US" altLang="ko-KR" sz="11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20.</a:t>
            </a:r>
            <a:endParaRPr lang="en-US" altLang="ko-KR" sz="11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790" y="568759"/>
            <a:ext cx="595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n>
                  <a:solidFill>
                    <a:srgbClr val="ED553B"/>
                  </a:solidFill>
                </a:ln>
                <a:solidFill>
                  <a:srgbClr val="ED553B"/>
                </a:solidFill>
                <a:latin typeface="+mn-ea"/>
                <a:cs typeface="맑은 고딕 Semilight" panose="020B0502040204020203" pitchFamily="50" charset="-127"/>
              </a:rPr>
              <a:t>JavaScript Programming</a:t>
            </a:r>
            <a:endParaRPr lang="ko-KR" altLang="en-US" sz="2000" dirty="0">
              <a:ln>
                <a:solidFill>
                  <a:srgbClr val="ED553B"/>
                </a:solidFill>
              </a:ln>
              <a:solidFill>
                <a:srgbClr val="ED553B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790" y="1072815"/>
            <a:ext cx="879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</a:t>
            </a:r>
            <a:endParaRPr lang="en-US" altLang="ko-KR" sz="20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884558" y="0"/>
            <a:ext cx="0" cy="82080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else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else 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 문법은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109787"/>
            <a:ext cx="60579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else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2081212"/>
            <a:ext cx="60483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삼항 연산자에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의한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조건문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간단한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/ 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삼항 연산자를 이용하여 간단히 표현할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7" y="2557462"/>
            <a:ext cx="60674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switch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switch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/ 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문과 마찬가지로 주어진 조건 값에 따라 프로그램이 다른 명령을 수행하도록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switch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/ 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문보다 가독성 측면에서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좋음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상황에 따라 다를 수 있음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6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599" y="825566"/>
            <a:ext cx="4456801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switch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switch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 문법은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default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절은 조건 값이 위에 나열된 어떠한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case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절에도 해당하지 않을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구문은 반드시 존재해야 하는 것은 아니며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필요할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때만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선언이 가능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각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case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절 및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default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절은 반드시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break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키워드를 포함하고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있어야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break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키워드는 조건 값에 해당하는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case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절이나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default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절이 실행된 뒤에 전체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switch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빠져나가게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해줌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9916"/>
          <a:stretch/>
        </p:blipFill>
        <p:spPr>
          <a:xfrm>
            <a:off x="4987925" y="1345601"/>
            <a:ext cx="48514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switch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712" y="1362075"/>
            <a:ext cx="60674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switch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1941062"/>
            <a:ext cx="60483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switch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884" y="825566"/>
            <a:ext cx="60483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5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제어문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(control flow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statements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프로그램의 순차적인 흐름을 제어해야 할 때 사용하는 실행문을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제어문이라고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제어문에는 조건문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반복문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등이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포함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조건문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(conditional statements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 </a:t>
            </a:r>
            <a:endParaRPr lang="en-US" altLang="ko-KR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조건문이란 프로그램 내에서 주어진 표현식의 결과에 따라 별도의 명령을 수행하도록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 중에서 가장 기본이 되는 실행문은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사용할 수 있는 조건문의 형태는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/ else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/ else if / else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switch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5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5809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if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표현식의 결과가 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(true)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이면 주어진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실행문을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or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거짓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(false)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이면 아무것도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실행하지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않음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순서도로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표현하면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옆의 그림과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같이 표현할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 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684" y="1044968"/>
            <a:ext cx="3076575" cy="2895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84" y="3719512"/>
            <a:ext cx="60579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5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if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en-US" altLang="ko-KR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Note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: =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==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차이에 주의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2347123"/>
            <a:ext cx="60198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+ else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문 </a:t>
            </a:r>
            <a:endParaRPr lang="en-US" altLang="ko-KR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문과 같이 사용할 수 있는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 표현식 결과가 거짓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(false)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일 때 주어진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실행문을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/ 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순서도로 표현하면 다음 그림과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25" y="2264227"/>
            <a:ext cx="45529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+ else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문 </a:t>
            </a:r>
            <a:endParaRPr lang="en-US" altLang="ko-KR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문과 같이 사용할 수 있는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 표현식 결과가 거짓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(false)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일 때 주어진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실행문을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/ 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순서도로 표현하면 다음 그림과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2486025"/>
            <a:ext cx="60388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+ else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문 </a:t>
            </a:r>
            <a:endParaRPr lang="en-US" altLang="ko-KR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862" y="2147887"/>
            <a:ext cx="60102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else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en-US" altLang="ko-KR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else 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문처럼 표현식을 설정할 수 있으므로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중첩된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좀 더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간결하게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하나의 조건문 안에서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단 한 번만 사용될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else 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여러 번 사용되어 다양한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설정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78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else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/ else if / else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순서도로 표현하면 다음 그림과 같이 표현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950" y="1881187"/>
            <a:ext cx="61341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164819</TotalTime>
  <Words>441</Words>
  <Application>Microsoft Office PowerPoint</Application>
  <PresentationFormat>사용자 지정</PresentationFormat>
  <Paragraphs>89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 Semilight</vt:lpstr>
      <vt:lpstr>Calibri Light</vt:lpstr>
      <vt:lpstr>Wingdings</vt:lpstr>
      <vt:lpstr>Calibri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SISDDK13</dc:creator>
  <cp:lastModifiedBy>Do Dae Kook</cp:lastModifiedBy>
  <cp:revision>9191</cp:revision>
  <cp:lastPrinted>2017-05-12T04:33:51Z</cp:lastPrinted>
  <dcterms:created xsi:type="dcterms:W3CDTF">2016-12-25T12:14:15Z</dcterms:created>
  <dcterms:modified xsi:type="dcterms:W3CDTF">2020-08-20T03:57:57Z</dcterms:modified>
</cp:coreProperties>
</file>