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57" r:id="rId2"/>
    <p:sldId id="500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</p:sldIdLst>
  <p:sldSz cx="10160000" cy="5715000"/>
  <p:notesSz cx="9996488" cy="6865938"/>
  <p:embeddedFontLst>
    <p:embeddedFont>
      <p:font typeface="Calibri Light" charset="0"/>
      <p:regular r:id="rId39"/>
      <p:italic r:id="rId40"/>
    </p:embeddedFont>
    <p:embeddedFont>
      <p:font typeface="맑은 고딕" pitchFamily="50" charset="-127"/>
      <p:regular r:id="rId41"/>
      <p:bold r:id="rId42"/>
    </p:embeddedFont>
    <p:embeddedFont>
      <p:font typeface="Calibri" pitchFamily="34" charset="0"/>
      <p:regular r:id="rId43"/>
      <p:bold r:id="rId44"/>
      <p:italic r:id="rId45"/>
      <p:boldItalic r:id="rId46"/>
    </p:embeddedFont>
    <p:embeddedFont>
      <p:font typeface="맑은 고딕 Semilight" charset="-127"/>
      <p:regular r:id="rId47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2166" autoAdjust="0"/>
  </p:normalViewPr>
  <p:slideViewPr>
    <p:cSldViewPr snapToGrid="0">
      <p:cViewPr varScale="1">
        <p:scale>
          <a:sx n="121" d="100"/>
          <a:sy n="121" d="100"/>
        </p:scale>
        <p:origin x="-1380" y="-96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function_basic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http://tcpschool.com/javascript/js_function_basic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2020. 09. 01.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지역 변수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(local variable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지역 변수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(local variable)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함수 내에서 선언된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변수를 의미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지역 변수는 변수가 선언된 함수 내에서만 유효하며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함수가 종료되면 메모리에서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사라짐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함수의 매개변수 또한 함수 내에서 정의되는 지역 변수처럼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동작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595726"/>
            <a:ext cx="59150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6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전역 변수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(global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전역 변수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(global variable)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함수의 외부에서 선언된 변수를 의미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전역 변수는 프로그램의 어느 영역에서나 접근할 수 있으며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 페이지가 닫혀야만 메모리에서 사라짐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394881"/>
            <a:ext cx="58674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2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전역 변수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(global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예제처럼 전역 변수는 함수 외부뿐만 아니라 내부에서도 접근하여 변경할 수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지역 변수를 선언할 때에는 반드시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var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키워드를 사용하여 선언해야 함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 내부에서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var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키워드를 사용하지 않고 변수를 선언하면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해당 변수는 지역 변수가 아닌 전역 변수로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857500"/>
            <a:ext cx="59150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5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전역 변수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(global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전역 변수와 같은 이름의 지역 변수를 선언하면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해당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블록에서는 해당 이름으로 지역 변수만을 호출할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569944"/>
            <a:ext cx="59150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2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전역 변수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(global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예제와 같은 경우 해당 블록에서 전역 변수를 호출하려면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전역 변수가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window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프로퍼티임을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명시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2404241"/>
            <a:ext cx="59245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0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함수의 유효 범위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(function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scope)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대부분의 프로그래밍 언어에서는 블록 내에서 정의된 변수를 블록 외부에서는 접근할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블록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(block)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이란 코드 내에서 중괄호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({})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둘러싸인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부분을 말함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블록을 기준으로 하는 유효 범위를 블록 단위의 유효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범위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다른 언어와는 달리 함수를 블록 대신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함수는 자신이 정의된 범위 안에서 정의된 모든 변수 및 함수에 접근할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전역 함수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모든 전역 변수와 전역 함수에 접근할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다른 함수 내에 정의된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내부 함수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 함수의 부모 함수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(parent function)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 정의된 모든 변수 및 부모 함수가 접근할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있는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모든 다른 변수까지도 접근할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0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함수의 유효 범위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(function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scope)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65" y="1350087"/>
            <a:ext cx="58864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9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호이스팅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hoisting)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함수의 유효 범위라는 것은 함수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안에서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선언된 모든 변수는 함수 전체에 걸쳐 유효하다는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그런데 이 유효 범위의 적용이 변수가 선언되기 전에도 똑같이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적용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자바스크립트의 특징을 함수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호이스팅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(hoisting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이라 함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즉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 함수 안에 있는 모든 변수의 선언은 함수의 맨 처음으로 이동된 것처럼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동작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8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호이스팅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hoisting)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1953282"/>
            <a:ext cx="59150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1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호이스팅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hoisting)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1948520"/>
            <a:ext cx="59245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0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(function)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란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(function)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하나의 특별한 목적의 작업을 수행하도록 설계된 독립적인 블록을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함수는 필요할 때마다 호출하여 해당 작업을 반복해서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수행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2595891"/>
            <a:ext cx="59055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매개변수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parameter)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함수를 정의할 때는 매개변수의 타입을 따로 명시하지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함수를 호출할 때에도 인수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(argument)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전달된 값에 대해 어떠한 타입 검사도 하지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함수를 호출할 때 함수의 정의보다 적은 수의 인수가 전달되더라도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다른 언어와는 달리 오류를 발생시키지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같은 경우 자바스크립트는 전달되지 않은 나머지 매개변수에 자동으로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설정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매개변수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(parameter)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함수의 정의에서 전달받은 인수를 함수 내부로 전달하기 위해 사용하는 변수를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(argument)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함수가 호출될 때 함수로 값을 전달해주는 값을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말함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3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매개변수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parameter)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예제는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3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개의 매개변수를 가지는 함수에 각각 다른 수의 인수를 전달하는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addNum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함수를 호출할 때 인수가 세 개보다 적게 전달되면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계산할 수 없다는 의미인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NaN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반환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 이유는 전달되지 않은 나머지 값이 자동으로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값으로 설정되어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산술 연산을 수행할 수 없기 때문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2609358"/>
            <a:ext cx="59245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1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arguments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다음 예제처럼 하면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NaN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반환하지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않고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전달된 인수만을 가지고 정상적으로 계산하는 함수를 작성할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035231"/>
            <a:ext cx="59150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9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arguments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만약 함수의 정의보다 더 많은 수의 인수가 전달되면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매개변수에 대입되지 못한 인수들은 참조할 방법이 없게 됨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arguments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객체를 이용하면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함수로 전달된 인수의 총 개수를 확인하거나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각각의 인수에도 바로 접근할 수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ko-KR" altLang="en-US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arguments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함수가 호출될 때 전달된 인수를 배열의 형태로 저장하고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첫 번째 인수는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arguments[0]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 저장되며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인수는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arguments[1]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 저장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인수의 총 개수는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arguments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객체의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length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프로퍼티에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저장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4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arguments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예제의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addNum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전달받는 인수의 개수에 상관없이 언제나 정상적인 계산을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수행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1812214"/>
            <a:ext cx="59245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544345" y="5242237"/>
            <a:ext cx="5527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arguments </a:t>
            </a:r>
            <a:r>
              <a:rPr lang="ko-KR" altLang="en-US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배열과 비슷할 뿐</a:t>
            </a:r>
            <a:r>
              <a:rPr lang="en-US" altLang="ko-KR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실제로 </a:t>
            </a:r>
            <a:r>
              <a:rPr lang="en-US" altLang="ko-KR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Array </a:t>
            </a:r>
            <a:r>
              <a:rPr lang="ko-KR" altLang="en-US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</a:t>
            </a:r>
            <a:r>
              <a:rPr lang="ko-KR" altLang="en-US" sz="1000" i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</a:t>
            </a:r>
            <a:r>
              <a:rPr lang="ko-KR" altLang="en-US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님</a:t>
            </a:r>
            <a:endParaRPr lang="en-US" altLang="ko-KR" sz="1000" i="1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algn="r"/>
            <a:r>
              <a:rPr lang="ko-KR" altLang="en-US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숫자로 된 인덱스와 </a:t>
            </a:r>
            <a:r>
              <a:rPr lang="en-US" altLang="ko-KR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length </a:t>
            </a:r>
            <a:r>
              <a:rPr lang="ko-KR" altLang="en-US" sz="1000" i="1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프로퍼티만을</a:t>
            </a:r>
            <a:r>
              <a:rPr lang="ko-KR" altLang="en-US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가지고 있을 뿐</a:t>
            </a:r>
            <a:r>
              <a:rPr lang="en-US" altLang="ko-KR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모든 것을 배열처럼 다룰 수는 </a:t>
            </a:r>
            <a:r>
              <a:rPr lang="ko-KR" altLang="en-US" sz="1000" i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ko-KR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1982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미리 정의된 전역 함수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(predefined functions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사용자의 편의를 위해 다양한 기능의 여러 전역 함수를 미리 정의하여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전역 함수는 자바스크립트의 어떤 타입의 객체에서도 바로 사용할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3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미리 정의된 전역 함수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(predefined functions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미리 정의되어 있는 전역 함수는 다음과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eval</a:t>
            </a: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isFinite</a:t>
            </a: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isNaN</a:t>
            </a: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parseFloat</a:t>
            </a: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parseInt</a:t>
            </a: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decodeURI</a:t>
            </a: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decodeURIComponent</a:t>
            </a: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encodeURI</a:t>
            </a: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encodeURIComponent</a:t>
            </a: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escape()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unescape</a:t>
            </a: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Number()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String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5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미리 정의된 전역 함수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(predefined functions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eval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문자열로 표현된 자바스크립트 코드를 실행하는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2532829"/>
            <a:ext cx="58864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미리 정의된 전역 함수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(predefined functions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isFinite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전달된 값이 유한한 수인지를 검사하여 그 결과를 반환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만약 인수로 전달된 값이 숫자가 아니라면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숫자로 변환하여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검사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152650"/>
            <a:ext cx="59150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2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미리 정의된 전역 함수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(predefined functions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isNaN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전달된 값이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NaN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인지를 검사하여 그 결과를 반환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만약 인수로 전달된 값이 숫자가 아니라면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숫자로 강제 변환하여 검사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전달된 값이 숫자인지 아닌지를 확인하기 위하여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typeof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연산자를 대신 사용할 수도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2342309"/>
            <a:ext cx="59245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5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함수도 하나의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(data type)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함수를 변수에 대입하거나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함수에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지정하는 것도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가능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 함수는 다른 함수 내에 중첩되어 정의될 수도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미리 정의된 전역 함수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(predefined functions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parseFloat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문자열을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파싱하여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부동 소수점 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(floating point number)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반환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2342658"/>
            <a:ext cx="58959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1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미리 정의된 전역 함수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(predefined functions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parseInt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문자열을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파싱하여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정수로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1928813"/>
            <a:ext cx="58959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1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미리 정의된 전역 함수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(predefined functions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parseInt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문자열을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파싱하여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정수로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parseInt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함수에 두 번째 인수로 특정 진법을 전달하면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해당 진법에 맞는 정수로 반환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전달받은 문자열의 시작이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"0x"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시작하면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parseInt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해당 문자열을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16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진수로 인식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654" y="2318660"/>
            <a:ext cx="59245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미리 정의된 전역 함수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(predefined functions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encodeURI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URI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 주소를 표시하는 특수문자를 제외하고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모든 문자를 이스케이프 시퀀스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(escape sequences)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처리하여 부호화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encodeURIComponent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URI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encodeURI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함수에서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부호화하지 않은 모든 문자까지 포함하여 이스케이프 시퀀스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처리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945031"/>
            <a:ext cx="59150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6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미리 정의된 전역 함수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(predefined functions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decodeURI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encodeURI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함수나 다른 방법으로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만들어진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URI(Uniform Resource Identifier)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해독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decodeURIComponent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encodeURIComponent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함수나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다른 방법으로 만들어진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URI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컴포넌트를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해독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2787048"/>
            <a:ext cx="59912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미리 정의된 전역 함수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(predefined functions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escape()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전달받은 문자열에서 특정 문자들을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16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진법 이스케이프 시퀀스 문자로 변환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unescape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전달받은 문자열에서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escape()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함수나 다른 방법으로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만들어진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16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진법 이스케이프 시퀀스 문자를 원래의 문자로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변환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2710191"/>
            <a:ext cx="59055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508401" y="5440925"/>
            <a:ext cx="5586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\(</a:t>
            </a:r>
            <a:r>
              <a:rPr lang="ko-KR" altLang="en-US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백슬래시</a:t>
            </a:r>
            <a:r>
              <a:rPr lang="en-US" altLang="ko-KR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 </a:t>
            </a:r>
            <a:r>
              <a:rPr lang="ko-KR" altLang="en-US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뒤에 문자나 숫자가 오는 조합을 이스케이프 시퀀스</a:t>
            </a:r>
            <a:r>
              <a:rPr lang="en-US" altLang="ko-KR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(escape sequence)</a:t>
            </a:r>
            <a:r>
              <a:rPr lang="ko-KR" altLang="en-US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라고 </a:t>
            </a:r>
            <a:r>
              <a:rPr lang="ko-KR" altLang="en-US" sz="1000" i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</a:t>
            </a:r>
            <a:endParaRPr lang="ko-KR" altLang="en-US" sz="1000" i="1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정의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함수의 정의는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function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키워드로 시작되며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같은 구성요소를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가짐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함수의 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이름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괄호 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안에 쉼표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(,)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구분되는 함수의 매개변수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(parameter)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중괄호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({})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둘러싸인 자바스크립트 </a:t>
            </a:r>
            <a:r>
              <a:rPr lang="ko-KR" altLang="en-US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실행문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2857500"/>
            <a:ext cx="58769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6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정의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 이름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(function name)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함수를 구분하는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식별자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identifier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매개변수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(parameter)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함수를 호출할 때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(argument)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전달된 값을 함수 내부에서 사용할 수 있게 해주는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인수와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매개변수는 개수뿐만 아니라 순서 또한 매우 중요하게 적용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79" y="3168868"/>
            <a:ext cx="5905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8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(return)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함수는 반환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(return)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포함할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반환문을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통해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호출자는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함수에서 실행된 결과를 전달받을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반환문은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함수의 실행을 중단하고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return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 다음에 명시된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표현식의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값을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호출자에게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반환문은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배열이나 객체를 포함한 모든 타입의 값을 반환할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2990850"/>
            <a:ext cx="59436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0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호출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정의된 함수는 프로그램 내에서 호출되어야 비로서 실행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일반적인 함수의 호출은 함수의 정의문과 같은 형태로 호출할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2563704"/>
            <a:ext cx="59245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3787831"/>
            <a:ext cx="58959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값으로서의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함수는 문법적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구문일 뿐만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아니라 값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(value)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이기도 함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함수가 변수에 대입될 수도 있으며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다른 함수의 인수로 전달될 수도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예제는 함수를 변수에 저장하여 사용하는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2592442"/>
            <a:ext cx="59245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3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유효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범위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객체나 함수는 모두 변수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(variable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변수의 유효 범위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(scope)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해당 변수가 접근할 수 있는 변수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 그리고 함수의 집합을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변수는 유효 범위에 따라 다음과 같이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구분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지역 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(local variable)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전역 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(global variable)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6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164916</TotalTime>
  <Words>1224</Words>
  <Application>Microsoft Office PowerPoint</Application>
  <PresentationFormat>사용자 지정</PresentationFormat>
  <Paragraphs>213</Paragraphs>
  <Slides>35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굴림</vt:lpstr>
      <vt:lpstr>Arial</vt:lpstr>
      <vt:lpstr>Calibri Light</vt:lpstr>
      <vt:lpstr>맑은 고딕</vt:lpstr>
      <vt:lpstr>Calibri</vt:lpstr>
      <vt:lpstr>맑은 고딕 Semilight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curexo</cp:lastModifiedBy>
  <cp:revision>9293</cp:revision>
  <cp:lastPrinted>2017-05-12T04:33:51Z</cp:lastPrinted>
  <dcterms:created xsi:type="dcterms:W3CDTF">2016-12-25T12:14:15Z</dcterms:created>
  <dcterms:modified xsi:type="dcterms:W3CDTF">2020-09-02T00:09:06Z</dcterms:modified>
</cp:coreProperties>
</file>