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357" r:id="rId2"/>
    <p:sldId id="500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0" r:id="rId28"/>
    <p:sldId id="571" r:id="rId29"/>
    <p:sldId id="572" r:id="rId30"/>
    <p:sldId id="575" r:id="rId31"/>
    <p:sldId id="573" r:id="rId32"/>
    <p:sldId id="574" r:id="rId33"/>
  </p:sldIdLst>
  <p:sldSz cx="10160000" cy="5715000"/>
  <p:notesSz cx="9996488" cy="6865938"/>
  <p:embeddedFontLst>
    <p:embeddedFont>
      <p:font typeface="맑은 고딕 Semilight" panose="020B0502040204020203" pitchFamily="50" charset="-127"/>
      <p:regular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 varScale="1">
        <p:scale>
          <a:sx n="72" d="100"/>
          <a:sy n="72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operator_arithmeti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http://tcpschool.com/javascript/js_operator_arithmetic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1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17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82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6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3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11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4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86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42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41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20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6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96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34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23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60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29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0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52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62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8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66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1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2020. 08. </a:t>
            </a:r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18.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연산자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증감 연산자의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순서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증감 연산자의 연산 순서증감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어느 쪽에 위치하는가에 따라 연산의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순서가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달라짐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예제는 증감 연산자의 연산 순서를 살펴보기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795587"/>
            <a:ext cx="60483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증감 연산자의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순서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그림은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이전의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예제에서 수행되는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순서를 나타냄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62" y="2587393"/>
            <a:ext cx="2886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비교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(comparison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비교 연산자는 피연산자 사이의 상대적인 크기를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판단하여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비교 연산자는 모두 두 개의 피연산자를 가지는 이항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피연산자들의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6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비교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(comparison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16" y="1564357"/>
            <a:ext cx="63722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비교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(comparison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비교 연산자는 피연산자의 타입에 따라 두 가지 기준으로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비교를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진행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둘 다 숫자면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숫자를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서로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둘 다 문자열이면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문자열의 첫 번째 문자부터 알파벳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순서대로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707367"/>
            <a:ext cx="60198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동등 연산자와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일치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동등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(==, equal)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와 일치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(===, strict equal)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모두 두 개의 피연산자가 서로 같은지를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비교해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두 연산자 모두 피연산자의 타입을 가리지는 않지만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같음을 정의하는 기준이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조금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동등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두 피연산자의 값이 서로 같으면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이때 두 피연산자의 타입이 서로 다르면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비교를 위해 강제로 타입을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일치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(===)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타입의 변환 없이 두 피연산자의 값이 같고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타입도 같아야만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62" y="3387725"/>
            <a:ext cx="60102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논리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(logical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논리 연산자는 주어진 논리식을 판단하여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&amp;&amp;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||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연산은 두 개의 피연산자를 가지는 이항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피연산자들의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!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피연산자가 단 하나뿐인 단항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2587393"/>
            <a:ext cx="63531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논리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(logical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논리 연산자는 주어진 논리식을 판단하여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&amp;&amp;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||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연산은 두 개의 피연산자를 가지는 이항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피연산자들의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!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피연산자가 단 하나뿐인 단항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5" y="2587393"/>
            <a:ext cx="6381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논리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(logical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논리 연산자는 주어진 논리식을 판단하여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&amp;&amp;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||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연산은 두 개의 피연산자를 가지는 이항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피연산자들의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!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피연산자가 단 하나뿐인 단항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62" y="2824615"/>
            <a:ext cx="60102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비트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bitwise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비트 연산자는 논리 연산자와 비슷하지만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(bit)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단위로 논리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비트 단위로 전체 비트를 왼쪽이나 오른쪽으로 이동시킬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때도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41" y="1979728"/>
            <a:ext cx="63531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산술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arithmetic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산술 연산자는 사칙연산을 다루는 가장 기본적이면서도 많이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산술 연산자는 모두 두 개의 피연산자를 가지는 이항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피연산자들의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이항 연산자란 해당 연산의 실행을 위해서 두 개의 값이나 변수가 필요한 연산자를 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5" y="2587393"/>
            <a:ext cx="63817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비트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bitwise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그림은 비트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AND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(&amp;)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나타냄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이처럼 비트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AND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대응되는 두 비트가 모두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 때만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반환하며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경우는 모두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2587393"/>
            <a:ext cx="3962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비트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bitwise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그림은 비트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(|)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나타냄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이처럼 비트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대응되는 두 비트 중 하나라도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반환하며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비트가 모두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 때만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2587393"/>
            <a:ext cx="39243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비트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bitwise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그림은 비트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XOR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(^)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나타냄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이처럼 비트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XOR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대응되는 두 비트가 서로 다르면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반환하고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서로 같으면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37" y="2264227"/>
            <a:ext cx="3971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비트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bitwise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그림은 비트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NOT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(~)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나타냄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이처럼 비트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NOT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해당 비트가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반환하고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5" y="2627993"/>
            <a:ext cx="3981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비트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bitwise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2515053"/>
            <a:ext cx="6029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결합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덧셈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(+)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피연산자의 타입에 따라 두 가지 다른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둘 다 숫자이면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산술 연산인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덧셈을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하나라도 문자열이면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결합을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587393"/>
            <a:ext cx="6038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삼항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(ternary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삼항 연산자는 유일하게 피연산자를 세 개나 가지는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삼항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연산자의 문법은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삼항 연산자는 짧은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대신 사용할 수 있으며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코드를 간결하게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만들어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530185"/>
            <a:ext cx="6048375" cy="590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762" y="3601583"/>
            <a:ext cx="6086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쉼표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쉼표 연산자를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문에서 사용하면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루프마다 여러 변수를 동시에 갱신할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577873"/>
            <a:ext cx="60483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delete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delete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피연산자인 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프로퍼티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(property)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또는 배열의 요소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(element)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등을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삭제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피연산자가 성공적으로 삭제되었을 경우에는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반환하고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삭제하지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못했을 경우에는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연산자는 피연산자가 단 하나뿐인 단항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3091473"/>
            <a:ext cx="602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typeof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typeof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연산자는 피연산자가 단 하나뿐인 단항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많이 사용하는 값과 그 값에 대한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typeof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연산자의 결괏값은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09" y="2445143"/>
            <a:ext cx="5636039" cy="31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산술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arithmetic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산술 연산자는 사칙연산을 다루는 가장 기본적이면서도 많이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산술 연산자는 모두 두 개의 피연산자를 가지는 이항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피연산자들의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이항 연산자란 해당 연산의 실행을 위해서 두 개의 값이나 변수가 필요한 연산자를 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2587393"/>
            <a:ext cx="6029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typeof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146852"/>
            <a:ext cx="6038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instanceof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instanceof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피연산자인 객체가 특정 객체의 인스턴스인지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아닌지를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확인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특정 객체의 인스턴스이면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반환하고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특정 객체의 인스턴스가 아니면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연산자는 두 개의 피연산자를 가지는 이항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피연산자들의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587393"/>
            <a:ext cx="60579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void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void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피연산자로 어떤 타입의 값이 오던지 상관없이 언제나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값만을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연산자는 피연산자가 단 하나뿐인 단항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피연산자의 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void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연산자는 정의되지 않은 원시 타입의 값을 얻기 위해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void(0)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같은 형태로 종종 사용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587393"/>
            <a:ext cx="6057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연산자의 우선순위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(operator precedence)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결합 방향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associativity)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연산자의 우선순위는 수식 내에 여러 연산자가 함께 등장할 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어느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연산자가 먼저 처리될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것인가를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결정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그림은 가장 높은 우선순위를 가지고 있는 괄호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(())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사용하여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처리 순서를 변경하는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보여줌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75" y="2697604"/>
            <a:ext cx="55054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연산자의 우선순위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(operator precedence)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결합 방향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associativity)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연산자의 결합 방향은 수식 내에 우선순위가 같은 연산자가 둘 이상 있을 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먼저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어느 연산을 수행할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것인가를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결정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연잔자 우선 순위표를 참조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712" y="2583542"/>
            <a:ext cx="5362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대입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assignment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대입 연산자는 변수에 값을 대입할 때 사용하는 이항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피연산자들의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앞서 살펴본 산술 연산자와 결합한 다양한 복합 대입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존재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2445143"/>
            <a:ext cx="6353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대입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assignment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대입 연산자는 변수에 값을 대입할 때 사용하는 이항 연산자이며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피연산자들의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결합 방향은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오른쪽에서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왼쪽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앞서 살펴본 산술 연산자와 결합한 다양한 복합 대입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존재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858634"/>
            <a:ext cx="60674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증감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(increment and decrement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증감 연산자는 피연산자를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씩 증가 혹은 감소시킬 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연산자는 피연산자가 단 하나뿐인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단항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증감 연산자는 해당 연산자가 피연산자의 어느 쪽에 위치하는가에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순서 및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결과가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달라짐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37" y="2768308"/>
            <a:ext cx="6334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증감 연산자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(increment and decrement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operator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증감 연산자는 피연산자를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씩 증가 혹은 감소시킬 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연산자는 피연산자가 단 하나뿐인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단항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증감 연산자는 해당 연산자가 피연산자의 어느 쪽에 위치하는가에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순서 및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결과가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달라짐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10558"/>
            <a:ext cx="6057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164804</TotalTime>
  <Words>1038</Words>
  <Application>Microsoft Office PowerPoint</Application>
  <PresentationFormat>사용자 지정</PresentationFormat>
  <Paragraphs>165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 Semilight</vt:lpstr>
      <vt:lpstr>Calibri Light</vt:lpstr>
      <vt:lpstr>Wingdings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9173</cp:revision>
  <cp:lastPrinted>2017-05-12T04:33:51Z</cp:lastPrinted>
  <dcterms:created xsi:type="dcterms:W3CDTF">2016-12-25T12:14:15Z</dcterms:created>
  <dcterms:modified xsi:type="dcterms:W3CDTF">2020-08-18T03:42:21Z</dcterms:modified>
</cp:coreProperties>
</file>