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B1D1D-24CA-444F-8677-A0B82538C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BE3141-F309-4F77-9577-AC85045A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8792F9-8705-4C8A-828C-74879F87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629D5-7975-4725-AD05-571543CB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732EC8-C056-40DC-84C6-414A7B7E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6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B6864-4646-4D01-B20E-EB038F0B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5773C1-8865-4342-B5A7-B546A5B0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F9070-014E-45CA-BA45-FB0E4B98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30515-88BA-4364-B5C8-FE05B98A0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89B0A5-ADF9-466E-B1FF-4B04944EF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2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D0F093-709B-4F65-A192-8BC3D9720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81E750-5551-4151-A761-BC3F6DA8E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DFF2A7-23E3-472D-A03A-D285E5C9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C3DFB3-BB1A-413F-900A-CEA4DAA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5AC89-9C1F-479C-B9C4-0E29251F8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768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D328D-B620-48F8-8A63-C00BBB5AD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D33820-6C3A-4CCA-A561-1E579D75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B5D8FF-AC71-4995-B627-064B5968A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74DFA-B053-4ABF-8ACF-81B50AF9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A3737-C1F7-43B1-8B75-0371E10A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16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F9C73-35AC-407A-8754-5DBEAC56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EC4E76-ADC1-4BF8-A813-28DA42AFA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0D6EFC-206B-4068-AB22-C97B71156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0BAB3-64E6-459D-8AF2-7580CF2E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2EC319-B9B1-4E08-9390-8D70E3D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9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EA64A-70B2-4BA0-BF9E-5A62CAEF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E1B9E9-3A31-485D-BB9F-71B1CDAAA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7FE443-1FAE-43FE-9BC8-33F122A55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9546F5-0C3B-4C28-A4E3-7076E31B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902962-A166-4EDC-8C19-A8A4BBA1B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03BF80-2833-4342-B6B1-B59FDD3A3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21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F4724-ED2F-472B-8DB0-9C8E7E19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D91FA-5398-4B26-B99B-2C009E7DF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959812-3818-48AE-8289-5C2F210FD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0EF5C9-F55B-4FCE-9CBC-D146D07F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EC715D-9E2D-4836-8171-EFC0E4A98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A547D7-5E7D-4AB5-9261-0D04750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CF632F-6505-4944-A4AC-D2159890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92DE3D-98F5-48B4-ADFB-632282F2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537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5989C9-C9D4-4FFD-B4FB-3D41259F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D0E65D-246F-4F17-A5F9-2392ED17D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68BB6-9284-4D2A-B861-99A81730F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02FE17-0BA1-46D4-A236-AEBFB2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07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DCFCF7-6673-4679-8076-24E2062D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3CAF66-D4C1-4713-BE4C-557A4149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73FA6A-A969-4B3C-A8BB-208C9640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525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F9AF81-F21F-4948-95E0-C8404382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906DA-469E-4536-9003-506E635D1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273E70-E726-4AA0-A3A3-5FAD7CE2B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3345E-805B-4BD8-B236-2B9D7B16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87E249-4D3D-435B-B0F4-B2C1B9F5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0EC652-525E-469F-84C3-4EA8E0B8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55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B63F4-3199-40F8-BEB3-748CEEF7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6CF9A94-12B2-4D39-8845-A1C5B9C5F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D1C9B8-8575-4C73-ACE2-62B43E069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6DE785-C283-40BD-8244-22FC70F2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4E923B-8DDC-4765-BD48-EE3BBF51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73318E-756A-484A-ACE5-ACEF4EFA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6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2D1366-978E-470A-8291-9BAAEF03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7393A6-0AE5-490C-901C-96742E6D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EFB4A-247F-4C74-BF1A-1F5088350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78EB-31E9-4A01-A961-C279D8DAFE96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4E78F6-5E3B-42AF-9C37-9D40CEA4A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8A0724-0F86-4BB7-9B19-DBA62600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D4AC-2D5B-4422-AE50-3CD45468B7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679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E91CED5-83F7-426D-8DE6-E3B40FB78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764013"/>
              </p:ext>
            </p:extLst>
          </p:nvPr>
        </p:nvGraphicFramePr>
        <p:xfrm>
          <a:off x="778678" y="334587"/>
          <a:ext cx="10267273" cy="6188827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466737">
                  <a:extLst>
                    <a:ext uri="{9D8B030D-6E8A-4147-A177-3AD203B41FA5}">
                      <a16:colId xmlns:a16="http://schemas.microsoft.com/office/drawing/2014/main" val="2532825151"/>
                    </a:ext>
                  </a:extLst>
                </a:gridCol>
                <a:gridCol w="2200134">
                  <a:extLst>
                    <a:ext uri="{9D8B030D-6E8A-4147-A177-3AD203B41FA5}">
                      <a16:colId xmlns:a16="http://schemas.microsoft.com/office/drawing/2014/main" val="3953145730"/>
                    </a:ext>
                  </a:extLst>
                </a:gridCol>
                <a:gridCol w="2200134">
                  <a:extLst>
                    <a:ext uri="{9D8B030D-6E8A-4147-A177-3AD203B41FA5}">
                      <a16:colId xmlns:a16="http://schemas.microsoft.com/office/drawing/2014/main" val="245168113"/>
                    </a:ext>
                  </a:extLst>
                </a:gridCol>
                <a:gridCol w="2200134">
                  <a:extLst>
                    <a:ext uri="{9D8B030D-6E8A-4147-A177-3AD203B41FA5}">
                      <a16:colId xmlns:a16="http://schemas.microsoft.com/office/drawing/2014/main" val="3890299064"/>
                    </a:ext>
                  </a:extLst>
                </a:gridCol>
                <a:gridCol w="2200134">
                  <a:extLst>
                    <a:ext uri="{9D8B030D-6E8A-4147-A177-3AD203B41FA5}">
                      <a16:colId xmlns:a16="http://schemas.microsoft.com/office/drawing/2014/main" val="154258886"/>
                    </a:ext>
                  </a:extLst>
                </a:gridCol>
              </a:tblGrid>
              <a:tr h="952127"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OSI MODEL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LAYER NUMBER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TCP/IP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OTHER PROTOCOL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2330284740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Alligator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Application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L7(Firewall)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HTTP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HTTPS, FTP, SSH, DNS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1595992934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Pet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Presentation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739876071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Steve’s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Session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649253751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Touch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Transport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L4(NAT)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TCP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UDP, ICMP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4238613650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Not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Network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L3(Router)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IP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IPv6, ARP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23846683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Do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Data Link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L2(Switch)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Ethernet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PPP, HDLC, …</a:t>
                      </a: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6041583"/>
                  </a:ext>
                </a:extLst>
              </a:tr>
              <a:tr h="74810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Please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Physical Layer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L1</a:t>
                      </a: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>
                        <a:effectLst/>
                      </a:endParaRPr>
                    </a:p>
                  </a:txBody>
                  <a:tcPr marL="66944" marR="66944" marT="33472" marB="33472" anchor="ctr"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effectLst/>
                      </a:endParaRPr>
                    </a:p>
                  </a:txBody>
                  <a:tcPr marL="66944" marR="66944" marT="33472" marB="33472" anchor="ctr"/>
                </a:tc>
                <a:extLst>
                  <a:ext uri="{0D108BD9-81ED-4DB2-BD59-A6C34878D82A}">
                    <a16:rowId xmlns:a16="http://schemas.microsoft.com/office/drawing/2014/main" val="369567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2323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KISIA</dc:creator>
  <cp:lastModifiedBy>KISIA</cp:lastModifiedBy>
  <cp:revision>1</cp:revision>
  <dcterms:created xsi:type="dcterms:W3CDTF">2025-04-14T01:50:24Z</dcterms:created>
  <dcterms:modified xsi:type="dcterms:W3CDTF">2025-04-14T01:50:37Z</dcterms:modified>
</cp:coreProperties>
</file>