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568" r:id="rId2"/>
    <p:sldId id="573" r:id="rId3"/>
    <p:sldId id="584" r:id="rId4"/>
    <p:sldId id="581" r:id="rId5"/>
    <p:sldId id="574" r:id="rId6"/>
    <p:sldId id="576" r:id="rId7"/>
    <p:sldId id="577" r:id="rId8"/>
    <p:sldId id="578" r:id="rId9"/>
    <p:sldId id="579" r:id="rId10"/>
    <p:sldId id="580" r:id="rId11"/>
    <p:sldId id="582" r:id="rId12"/>
    <p:sldId id="58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99" userDrawn="1">
          <p15:clr>
            <a:srgbClr val="A4A3A4"/>
          </p15:clr>
        </p15:guide>
        <p15:guide id="2" pos="1753" userDrawn="1">
          <p15:clr>
            <a:srgbClr val="A4A3A4"/>
          </p15:clr>
        </p15:guide>
        <p15:guide id="3" orient="horz" pos="3974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11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378" y="-102"/>
      </p:cViewPr>
      <p:guideLst>
        <p:guide orient="horz" pos="799"/>
        <p:guide orient="horz" pos="3974"/>
        <p:guide pos="1753"/>
        <p:guide pos="3840"/>
        <p:guide pos="111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294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848DB-9575-432B-939F-FEEB939ABD00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516B7-932F-44FC-9EFF-B5B5FB60F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4411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F5108-7851-465F-80F8-D34CEF0D249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C0C18-8437-477D-AA7F-49840C8AC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62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8E08-16B3-451C-82E1-33C1B650E9C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ysClr val="window" lastClr="FFFFFF"/>
          </a:solid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이등변 삼각형 117"/>
          <p:cNvSpPr/>
          <p:nvPr/>
        </p:nvSpPr>
        <p:spPr>
          <a:xfrm flipV="1">
            <a:off x="11550775" y="4564309"/>
            <a:ext cx="641231" cy="830561"/>
          </a:xfrm>
          <a:custGeom>
            <a:avLst/>
            <a:gdLst/>
            <a:ahLst/>
            <a:cxnLst/>
            <a:rect l="l" t="t" r="r" b="b"/>
            <a:pathLst>
              <a:path w="480923" h="830561">
                <a:moveTo>
                  <a:pt x="0" y="830561"/>
                </a:moveTo>
                <a:lnTo>
                  <a:pt x="480923" y="830561"/>
                </a:lnTo>
                <a:lnTo>
                  <a:pt x="480923" y="0"/>
                </a:lnTo>
                <a:close/>
              </a:path>
            </a:pathLst>
          </a:custGeom>
          <a:pattFill prst="dkUpDiag">
            <a:fgClr>
              <a:sysClr val="window" lastClr="FFFFFF">
                <a:lumMod val="95000"/>
              </a:sysClr>
            </a:fgClr>
            <a:bgClr>
              <a:sysClr val="window" lastClr="FFFFFF">
                <a:lumMod val="85000"/>
              </a:sysClr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8" name="이등변 삼각형 7"/>
          <p:cNvSpPr/>
          <p:nvPr/>
        </p:nvSpPr>
        <p:spPr>
          <a:xfrm>
            <a:off x="6249476" y="-12699"/>
            <a:ext cx="3541675" cy="2293698"/>
          </a:xfrm>
          <a:prstGeom prst="triangle">
            <a:avLst/>
          </a:prstGeom>
          <a:pattFill prst="dkUpDiag">
            <a:fgClr>
              <a:sysClr val="window" lastClr="FFFFFF">
                <a:lumMod val="95000"/>
              </a:sysClr>
            </a:fgClr>
            <a:bgClr>
              <a:sysClr val="window" lastClr="FFFFFF">
                <a:lumMod val="85000"/>
              </a:sysClr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9" name="이등변 삼각형 8"/>
          <p:cNvSpPr/>
          <p:nvPr/>
        </p:nvSpPr>
        <p:spPr>
          <a:xfrm flipV="1">
            <a:off x="8018572" y="-9234"/>
            <a:ext cx="3541675" cy="2293698"/>
          </a:xfrm>
          <a:prstGeom prst="triangle">
            <a:avLst/>
          </a:prstGeom>
          <a:solidFill>
            <a:srgbClr val="448A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0" name="이등변 삼각형 59"/>
          <p:cNvSpPr/>
          <p:nvPr/>
        </p:nvSpPr>
        <p:spPr>
          <a:xfrm>
            <a:off x="9789421" y="-12699"/>
            <a:ext cx="2402591" cy="2293698"/>
          </a:xfrm>
          <a:custGeom>
            <a:avLst/>
            <a:gdLst/>
            <a:ahLst/>
            <a:cxnLst/>
            <a:rect l="l" t="t" r="r" b="b"/>
            <a:pathLst>
              <a:path w="1801943" h="2293698">
                <a:moveTo>
                  <a:pt x="1328128" y="0"/>
                </a:moveTo>
                <a:lnTo>
                  <a:pt x="1801943" y="818286"/>
                </a:lnTo>
                <a:lnTo>
                  <a:pt x="1801943" y="2293698"/>
                </a:lnTo>
                <a:lnTo>
                  <a:pt x="0" y="2293698"/>
                </a:ln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1" name="이등변 삼각형 10"/>
          <p:cNvSpPr/>
          <p:nvPr/>
        </p:nvSpPr>
        <p:spPr>
          <a:xfrm flipV="1">
            <a:off x="6253401" y="2280336"/>
            <a:ext cx="3541675" cy="2293698"/>
          </a:xfrm>
          <a:prstGeom prst="triangle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2" name="이등변 삼각형 11"/>
          <p:cNvSpPr/>
          <p:nvPr/>
        </p:nvSpPr>
        <p:spPr>
          <a:xfrm>
            <a:off x="8019189" y="2276872"/>
            <a:ext cx="3541675" cy="2293698"/>
          </a:xfrm>
          <a:prstGeom prst="triangl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3" name="이등변 삼각형 112"/>
          <p:cNvSpPr/>
          <p:nvPr/>
        </p:nvSpPr>
        <p:spPr>
          <a:xfrm flipV="1">
            <a:off x="9784983" y="2274070"/>
            <a:ext cx="2407023" cy="2293698"/>
          </a:xfrm>
          <a:custGeom>
            <a:avLst/>
            <a:gdLst/>
            <a:ahLst/>
            <a:cxnLst/>
            <a:rect l="l" t="t" r="r" b="b"/>
            <a:pathLst>
              <a:path w="1805266" h="2293698">
                <a:moveTo>
                  <a:pt x="0" y="2293698"/>
                </a:moveTo>
                <a:lnTo>
                  <a:pt x="1805266" y="2293698"/>
                </a:lnTo>
                <a:lnTo>
                  <a:pt x="1805266" y="824025"/>
                </a:lnTo>
                <a:lnTo>
                  <a:pt x="1328128" y="0"/>
                </a:lnTo>
                <a:close/>
              </a:path>
            </a:pathLst>
          </a:custGeom>
          <a:pattFill prst="dkUpDiag">
            <a:fgClr>
              <a:sysClr val="window" lastClr="FFFFFF">
                <a:lumMod val="95000"/>
              </a:sysClr>
            </a:fgClr>
            <a:bgClr>
              <a:sysClr val="window" lastClr="FFFFFF">
                <a:lumMod val="85000"/>
              </a:sysClr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4" name="이등변 삼각형 114"/>
          <p:cNvSpPr/>
          <p:nvPr/>
        </p:nvSpPr>
        <p:spPr>
          <a:xfrm>
            <a:off x="11567712" y="3755683"/>
            <a:ext cx="624297" cy="808627"/>
          </a:xfrm>
          <a:custGeom>
            <a:avLst/>
            <a:gdLst/>
            <a:ahLst/>
            <a:cxnLst/>
            <a:rect l="l" t="t" r="r" b="b"/>
            <a:pathLst>
              <a:path w="468222" h="808627">
                <a:moveTo>
                  <a:pt x="468222" y="0"/>
                </a:moveTo>
                <a:lnTo>
                  <a:pt x="468222" y="808627"/>
                </a:lnTo>
                <a:lnTo>
                  <a:pt x="0" y="808627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5" name="이등변 삼각형 115"/>
          <p:cNvSpPr/>
          <p:nvPr/>
        </p:nvSpPr>
        <p:spPr>
          <a:xfrm flipV="1">
            <a:off x="11560258" y="-9235"/>
            <a:ext cx="631753" cy="818286"/>
          </a:xfrm>
          <a:custGeom>
            <a:avLst/>
            <a:gdLst/>
            <a:ahLst/>
            <a:cxnLst/>
            <a:rect l="l" t="t" r="r" b="b"/>
            <a:pathLst>
              <a:path w="473815" h="818286">
                <a:moveTo>
                  <a:pt x="0" y="818286"/>
                </a:moveTo>
                <a:lnTo>
                  <a:pt x="473815" y="818286"/>
                </a:lnTo>
                <a:lnTo>
                  <a:pt x="473815" y="0"/>
                </a:lnTo>
                <a:close/>
              </a:path>
            </a:pathLst>
          </a:custGeom>
          <a:pattFill prst="dkUpDiag">
            <a:fgClr>
              <a:sysClr val="window" lastClr="FFFFFF">
                <a:lumMod val="95000"/>
              </a:sysClr>
            </a:fgClr>
            <a:bgClr>
              <a:sysClr val="window" lastClr="FFFFFF">
                <a:lumMod val="85000"/>
              </a:sysClr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6" name="이등변 삼각형 15"/>
          <p:cNvSpPr/>
          <p:nvPr/>
        </p:nvSpPr>
        <p:spPr>
          <a:xfrm flipV="1">
            <a:off x="8029285" y="4564302"/>
            <a:ext cx="3541675" cy="2293698"/>
          </a:xfrm>
          <a:prstGeom prst="triangle">
            <a:avLst/>
          </a:prstGeom>
          <a:pattFill prst="dkUpDiag">
            <a:fgClr>
              <a:sysClr val="window" lastClr="FFFFFF">
                <a:lumMod val="95000"/>
              </a:sysClr>
            </a:fgClr>
            <a:bgClr>
              <a:sysClr val="window" lastClr="FFFFFF">
                <a:lumMod val="85000"/>
              </a:sysClr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7" name="이등변 삼각형 123"/>
          <p:cNvSpPr/>
          <p:nvPr/>
        </p:nvSpPr>
        <p:spPr>
          <a:xfrm>
            <a:off x="9795076" y="4564302"/>
            <a:ext cx="2396928" cy="2293698"/>
          </a:xfrm>
          <a:custGeom>
            <a:avLst/>
            <a:gdLst/>
            <a:ahLst/>
            <a:cxnLst/>
            <a:rect l="l" t="t" r="r" b="b"/>
            <a:pathLst>
              <a:path w="1797696" h="2293698">
                <a:moveTo>
                  <a:pt x="1328128" y="0"/>
                </a:moveTo>
                <a:lnTo>
                  <a:pt x="1797696" y="810952"/>
                </a:lnTo>
                <a:lnTo>
                  <a:pt x="1797696" y="2293698"/>
                </a:lnTo>
                <a:lnTo>
                  <a:pt x="0" y="2293698"/>
                </a:lnTo>
                <a:close/>
              </a:path>
            </a:pathLst>
          </a:custGeom>
          <a:solidFill>
            <a:srgbClr val="448A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8" name="이등변 삼각형 117"/>
          <p:cNvSpPr/>
          <p:nvPr/>
        </p:nvSpPr>
        <p:spPr>
          <a:xfrm flipH="1" flipV="1">
            <a:off x="4" y="1729644"/>
            <a:ext cx="242320" cy="313867"/>
          </a:xfrm>
          <a:custGeom>
            <a:avLst/>
            <a:gdLst/>
            <a:ahLst/>
            <a:cxnLst/>
            <a:rect l="l" t="t" r="r" b="b"/>
            <a:pathLst>
              <a:path w="480923" h="830561">
                <a:moveTo>
                  <a:pt x="0" y="830561"/>
                </a:moveTo>
                <a:lnTo>
                  <a:pt x="480923" y="830561"/>
                </a:lnTo>
                <a:lnTo>
                  <a:pt x="480923" y="0"/>
                </a:lnTo>
                <a:close/>
              </a:path>
            </a:pathLst>
          </a:custGeom>
          <a:pattFill prst="dkUpDiag">
            <a:fgClr>
              <a:sysClr val="window" lastClr="FFFFFF">
                <a:lumMod val="95000"/>
              </a:sysClr>
            </a:fgClr>
            <a:bgClr>
              <a:sysClr val="window" lastClr="FFFFFF">
                <a:lumMod val="85000"/>
              </a:sysClr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9" name="이등변 삼각형 18"/>
          <p:cNvSpPr/>
          <p:nvPr/>
        </p:nvSpPr>
        <p:spPr>
          <a:xfrm flipH="1">
            <a:off x="907279" y="6"/>
            <a:ext cx="1338391" cy="866783"/>
          </a:xfrm>
          <a:prstGeom prst="triangle">
            <a:avLst/>
          </a:prstGeom>
          <a:pattFill prst="dkUpDiag">
            <a:fgClr>
              <a:sysClr val="window" lastClr="FFFFFF">
                <a:lumMod val="95000"/>
              </a:sysClr>
            </a:fgClr>
            <a:bgClr>
              <a:sysClr val="window" lastClr="FFFFFF">
                <a:lumMod val="85000"/>
              </a:sysClr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0" name="이등변 삼각형 19"/>
          <p:cNvSpPr/>
          <p:nvPr/>
        </p:nvSpPr>
        <p:spPr>
          <a:xfrm flipH="1" flipV="1">
            <a:off x="238749" y="1313"/>
            <a:ext cx="1338391" cy="866783"/>
          </a:xfrm>
          <a:prstGeom prst="triangle">
            <a:avLst/>
          </a:prstGeom>
          <a:solidFill>
            <a:srgbClr val="448A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1" name="이등변 삼각형 59"/>
          <p:cNvSpPr/>
          <p:nvPr/>
        </p:nvSpPr>
        <p:spPr>
          <a:xfrm flipH="1">
            <a:off x="9" y="6"/>
            <a:ext cx="907935" cy="866783"/>
          </a:xfrm>
          <a:custGeom>
            <a:avLst/>
            <a:gdLst/>
            <a:ahLst/>
            <a:cxnLst/>
            <a:rect l="l" t="t" r="r" b="b"/>
            <a:pathLst>
              <a:path w="1801943" h="2293698">
                <a:moveTo>
                  <a:pt x="1328128" y="0"/>
                </a:moveTo>
                <a:lnTo>
                  <a:pt x="1801943" y="818286"/>
                </a:lnTo>
                <a:lnTo>
                  <a:pt x="1801943" y="2293698"/>
                </a:lnTo>
                <a:lnTo>
                  <a:pt x="0" y="2293698"/>
                </a:ln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2" name="이등변 삼각형 21"/>
          <p:cNvSpPr/>
          <p:nvPr/>
        </p:nvSpPr>
        <p:spPr>
          <a:xfrm flipH="1" flipV="1">
            <a:off x="905803" y="864171"/>
            <a:ext cx="1338391" cy="866783"/>
          </a:xfrm>
          <a:prstGeom prst="triangle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3" name="이등변 삼각형 22"/>
          <p:cNvSpPr/>
          <p:nvPr/>
        </p:nvSpPr>
        <p:spPr>
          <a:xfrm flipH="1">
            <a:off x="238515" y="862861"/>
            <a:ext cx="1338391" cy="866783"/>
          </a:xfrm>
          <a:prstGeom prst="triangl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4" name="이등변 삼각형 112"/>
          <p:cNvSpPr/>
          <p:nvPr/>
        </p:nvSpPr>
        <p:spPr>
          <a:xfrm flipH="1" flipV="1">
            <a:off x="9" y="864171"/>
            <a:ext cx="909609" cy="866783"/>
          </a:xfrm>
          <a:custGeom>
            <a:avLst/>
            <a:gdLst/>
            <a:ahLst/>
            <a:cxnLst/>
            <a:rect l="l" t="t" r="r" b="b"/>
            <a:pathLst>
              <a:path w="1805266" h="2293698">
                <a:moveTo>
                  <a:pt x="0" y="2293698"/>
                </a:moveTo>
                <a:lnTo>
                  <a:pt x="1805266" y="2293698"/>
                </a:lnTo>
                <a:lnTo>
                  <a:pt x="1805266" y="824025"/>
                </a:lnTo>
                <a:lnTo>
                  <a:pt x="1328128" y="0"/>
                </a:lnTo>
                <a:close/>
              </a:path>
            </a:pathLst>
          </a:custGeom>
          <a:pattFill prst="dkUpDiag">
            <a:fgClr>
              <a:sysClr val="window" lastClr="FFFFFF">
                <a:lumMod val="95000"/>
              </a:sysClr>
            </a:fgClr>
            <a:bgClr>
              <a:sysClr val="window" lastClr="FFFFFF">
                <a:lumMod val="85000"/>
              </a:sysClr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5" name="이등변 삼각형 114"/>
          <p:cNvSpPr/>
          <p:nvPr/>
        </p:nvSpPr>
        <p:spPr>
          <a:xfrm flipH="1">
            <a:off x="4" y="1424061"/>
            <a:ext cx="235920" cy="305578"/>
          </a:xfrm>
          <a:custGeom>
            <a:avLst/>
            <a:gdLst/>
            <a:ahLst/>
            <a:cxnLst/>
            <a:rect l="l" t="t" r="r" b="b"/>
            <a:pathLst>
              <a:path w="468222" h="808627">
                <a:moveTo>
                  <a:pt x="468222" y="0"/>
                </a:moveTo>
                <a:lnTo>
                  <a:pt x="468222" y="808627"/>
                </a:lnTo>
                <a:lnTo>
                  <a:pt x="0" y="808627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6" name="이등변 삼각형 115"/>
          <p:cNvSpPr/>
          <p:nvPr/>
        </p:nvSpPr>
        <p:spPr>
          <a:xfrm flipH="1" flipV="1">
            <a:off x="9" y="1310"/>
            <a:ext cx="238740" cy="309228"/>
          </a:xfrm>
          <a:custGeom>
            <a:avLst/>
            <a:gdLst/>
            <a:ahLst/>
            <a:cxnLst/>
            <a:rect l="l" t="t" r="r" b="b"/>
            <a:pathLst>
              <a:path w="473815" h="818286">
                <a:moveTo>
                  <a:pt x="0" y="818286"/>
                </a:moveTo>
                <a:lnTo>
                  <a:pt x="473815" y="818286"/>
                </a:lnTo>
                <a:lnTo>
                  <a:pt x="473815" y="0"/>
                </a:lnTo>
                <a:close/>
              </a:path>
            </a:pathLst>
          </a:custGeom>
          <a:pattFill prst="dkUpDiag">
            <a:fgClr>
              <a:sysClr val="window" lastClr="FFFFFF">
                <a:lumMod val="95000"/>
              </a:sysClr>
            </a:fgClr>
            <a:bgClr>
              <a:sysClr val="window" lastClr="FFFFFF">
                <a:lumMod val="85000"/>
              </a:sysClr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7" name="이등변 삼각형 26"/>
          <p:cNvSpPr/>
          <p:nvPr/>
        </p:nvSpPr>
        <p:spPr>
          <a:xfrm flipH="1" flipV="1">
            <a:off x="234701" y="1729644"/>
            <a:ext cx="1338391" cy="866783"/>
          </a:xfrm>
          <a:prstGeom prst="triangle">
            <a:avLst/>
          </a:prstGeom>
          <a:pattFill prst="dkUpDiag">
            <a:fgClr>
              <a:sysClr val="window" lastClr="FFFFFF">
                <a:lumMod val="95000"/>
              </a:sysClr>
            </a:fgClr>
            <a:bgClr>
              <a:sysClr val="window" lastClr="FFFFFF">
                <a:lumMod val="85000"/>
              </a:sysClr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8" name="이등변 삼각형 123"/>
          <p:cNvSpPr/>
          <p:nvPr/>
        </p:nvSpPr>
        <p:spPr>
          <a:xfrm flipH="1">
            <a:off x="9" y="1729644"/>
            <a:ext cx="905793" cy="866783"/>
          </a:xfrm>
          <a:custGeom>
            <a:avLst/>
            <a:gdLst/>
            <a:ahLst/>
            <a:cxnLst/>
            <a:rect l="l" t="t" r="r" b="b"/>
            <a:pathLst>
              <a:path w="1797696" h="2293698">
                <a:moveTo>
                  <a:pt x="1328128" y="0"/>
                </a:moveTo>
                <a:lnTo>
                  <a:pt x="1797696" y="810952"/>
                </a:lnTo>
                <a:lnTo>
                  <a:pt x="1797696" y="2293698"/>
                </a:lnTo>
                <a:lnTo>
                  <a:pt x="0" y="2293698"/>
                </a:lnTo>
                <a:close/>
              </a:path>
            </a:pathLst>
          </a:custGeom>
          <a:solidFill>
            <a:srgbClr val="2980E9">
              <a:alpha val="72941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pic>
        <p:nvPicPr>
          <p:cNvPr id="29" name="그림 28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55303" y="6391278"/>
            <a:ext cx="1308100" cy="290085"/>
          </a:xfrm>
          <a:prstGeom prst="rect">
            <a:avLst/>
          </a:prstGeom>
        </p:spPr>
      </p:pic>
      <p:sp>
        <p:nvSpPr>
          <p:cNvPr id="31" name="부제목 5"/>
          <p:cNvSpPr>
            <a:spLocks noGrp="1"/>
          </p:cNvSpPr>
          <p:nvPr>
            <p:ph type="subTitle" idx="1"/>
          </p:nvPr>
        </p:nvSpPr>
        <p:spPr bwMode="auto">
          <a:xfrm>
            <a:off x="978859" y="3208321"/>
            <a:ext cx="9245600" cy="65723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l" eaLnBrk="1" hangingPunct="1"/>
            <a:r>
              <a:rPr lang="ko-KR" altLang="en-US" sz="2400" b="1">
                <a:latin typeface="나눔고딕" pitchFamily="50" charset="-127"/>
                <a:ea typeface="나눔고딕" pitchFamily="50" charset="-127"/>
              </a:rPr>
              <a:t>클릭하여 마스터 부제목 스타일 편집</a:t>
            </a:r>
            <a:endParaRPr lang="ko-KR" altLang="en-US" sz="2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D565F882-EE56-EA2F-0681-6B502ACF06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ysClr val="window" lastClr="FFFFFF"/>
          </a:solid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이등변 삼각형 117">
            <a:extLst>
              <a:ext uri="{FF2B5EF4-FFF2-40B4-BE49-F238E27FC236}">
                <a16:creationId xmlns:a16="http://schemas.microsoft.com/office/drawing/2014/main" xmlns="" id="{9A026956-C46B-E464-B834-1BAE063E8F4C}"/>
              </a:ext>
            </a:extLst>
          </p:cNvPr>
          <p:cNvSpPr/>
          <p:nvPr userDrawn="1"/>
        </p:nvSpPr>
        <p:spPr>
          <a:xfrm flipV="1">
            <a:off x="11550775" y="4564309"/>
            <a:ext cx="641231" cy="830561"/>
          </a:xfrm>
          <a:custGeom>
            <a:avLst/>
            <a:gdLst/>
            <a:ahLst/>
            <a:cxnLst/>
            <a:rect l="l" t="t" r="r" b="b"/>
            <a:pathLst>
              <a:path w="480923" h="830561">
                <a:moveTo>
                  <a:pt x="0" y="830561"/>
                </a:moveTo>
                <a:lnTo>
                  <a:pt x="480923" y="830561"/>
                </a:lnTo>
                <a:lnTo>
                  <a:pt x="480923" y="0"/>
                </a:lnTo>
                <a:close/>
              </a:path>
            </a:pathLst>
          </a:custGeom>
          <a:pattFill prst="dkUpDiag">
            <a:fgClr>
              <a:sysClr val="window" lastClr="FFFFFF">
                <a:lumMod val="95000"/>
              </a:sysClr>
            </a:fgClr>
            <a:bgClr>
              <a:sysClr val="window" lastClr="FFFFFF">
                <a:lumMod val="85000"/>
              </a:sysClr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xmlns="" id="{E3FF7FE3-9DB9-8A50-EDA1-B3084766A1B0}"/>
              </a:ext>
            </a:extLst>
          </p:cNvPr>
          <p:cNvSpPr/>
          <p:nvPr userDrawn="1"/>
        </p:nvSpPr>
        <p:spPr>
          <a:xfrm>
            <a:off x="6249476" y="-12699"/>
            <a:ext cx="3541675" cy="2293698"/>
          </a:xfrm>
          <a:prstGeom prst="triangle">
            <a:avLst/>
          </a:prstGeom>
          <a:pattFill prst="dkUpDiag">
            <a:fgClr>
              <a:sysClr val="window" lastClr="FFFFFF">
                <a:lumMod val="95000"/>
              </a:sysClr>
            </a:fgClr>
            <a:bgClr>
              <a:sysClr val="window" lastClr="FFFFFF">
                <a:lumMod val="85000"/>
              </a:sysClr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xmlns="" id="{C8A877B0-2727-D74B-CB49-DFD63D264C42}"/>
              </a:ext>
            </a:extLst>
          </p:cNvPr>
          <p:cNvSpPr/>
          <p:nvPr userDrawn="1"/>
        </p:nvSpPr>
        <p:spPr>
          <a:xfrm flipV="1">
            <a:off x="8018572" y="-9234"/>
            <a:ext cx="3541675" cy="2293698"/>
          </a:xfrm>
          <a:prstGeom prst="triangle">
            <a:avLst/>
          </a:prstGeom>
          <a:solidFill>
            <a:srgbClr val="448A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35" name="이등변 삼각형 59">
            <a:extLst>
              <a:ext uri="{FF2B5EF4-FFF2-40B4-BE49-F238E27FC236}">
                <a16:creationId xmlns:a16="http://schemas.microsoft.com/office/drawing/2014/main" xmlns="" id="{FD296800-FB10-8EB2-BA74-EBBB10C2E2A6}"/>
              </a:ext>
            </a:extLst>
          </p:cNvPr>
          <p:cNvSpPr/>
          <p:nvPr userDrawn="1"/>
        </p:nvSpPr>
        <p:spPr>
          <a:xfrm>
            <a:off x="9789421" y="-12699"/>
            <a:ext cx="2402591" cy="2293698"/>
          </a:xfrm>
          <a:custGeom>
            <a:avLst/>
            <a:gdLst/>
            <a:ahLst/>
            <a:cxnLst/>
            <a:rect l="l" t="t" r="r" b="b"/>
            <a:pathLst>
              <a:path w="1801943" h="2293698">
                <a:moveTo>
                  <a:pt x="1328128" y="0"/>
                </a:moveTo>
                <a:lnTo>
                  <a:pt x="1801943" y="818286"/>
                </a:lnTo>
                <a:lnTo>
                  <a:pt x="1801943" y="2293698"/>
                </a:lnTo>
                <a:lnTo>
                  <a:pt x="0" y="2293698"/>
                </a:ln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xmlns="" id="{2B2CE793-4660-70C0-075E-D656F31DF240}"/>
              </a:ext>
            </a:extLst>
          </p:cNvPr>
          <p:cNvSpPr/>
          <p:nvPr userDrawn="1"/>
        </p:nvSpPr>
        <p:spPr>
          <a:xfrm flipV="1">
            <a:off x="6253401" y="2280336"/>
            <a:ext cx="3541675" cy="2293698"/>
          </a:xfrm>
          <a:prstGeom prst="triangle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xmlns="" id="{2A6DCFE5-B4D2-4D55-1A5E-7676A5277C1A}"/>
              </a:ext>
            </a:extLst>
          </p:cNvPr>
          <p:cNvSpPr/>
          <p:nvPr userDrawn="1"/>
        </p:nvSpPr>
        <p:spPr>
          <a:xfrm>
            <a:off x="8019189" y="2276872"/>
            <a:ext cx="3541675" cy="2293698"/>
          </a:xfrm>
          <a:prstGeom prst="triangl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38" name="이등변 삼각형 112">
            <a:extLst>
              <a:ext uri="{FF2B5EF4-FFF2-40B4-BE49-F238E27FC236}">
                <a16:creationId xmlns:a16="http://schemas.microsoft.com/office/drawing/2014/main" xmlns="" id="{0CF21445-1F84-DEE7-7703-12C1D2473D41}"/>
              </a:ext>
            </a:extLst>
          </p:cNvPr>
          <p:cNvSpPr/>
          <p:nvPr userDrawn="1"/>
        </p:nvSpPr>
        <p:spPr>
          <a:xfrm flipV="1">
            <a:off x="9784983" y="2274070"/>
            <a:ext cx="2407023" cy="2293698"/>
          </a:xfrm>
          <a:custGeom>
            <a:avLst/>
            <a:gdLst/>
            <a:ahLst/>
            <a:cxnLst/>
            <a:rect l="l" t="t" r="r" b="b"/>
            <a:pathLst>
              <a:path w="1805266" h="2293698">
                <a:moveTo>
                  <a:pt x="0" y="2293698"/>
                </a:moveTo>
                <a:lnTo>
                  <a:pt x="1805266" y="2293698"/>
                </a:lnTo>
                <a:lnTo>
                  <a:pt x="1805266" y="824025"/>
                </a:lnTo>
                <a:lnTo>
                  <a:pt x="1328128" y="0"/>
                </a:lnTo>
                <a:close/>
              </a:path>
            </a:pathLst>
          </a:custGeom>
          <a:pattFill prst="dkUpDiag">
            <a:fgClr>
              <a:sysClr val="window" lastClr="FFFFFF">
                <a:lumMod val="95000"/>
              </a:sysClr>
            </a:fgClr>
            <a:bgClr>
              <a:sysClr val="window" lastClr="FFFFFF">
                <a:lumMod val="85000"/>
              </a:sysClr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39" name="이등변 삼각형 114">
            <a:extLst>
              <a:ext uri="{FF2B5EF4-FFF2-40B4-BE49-F238E27FC236}">
                <a16:creationId xmlns:a16="http://schemas.microsoft.com/office/drawing/2014/main" xmlns="" id="{17FC3CA4-8BAA-B9AF-8D81-305E25709F38}"/>
              </a:ext>
            </a:extLst>
          </p:cNvPr>
          <p:cNvSpPr/>
          <p:nvPr userDrawn="1"/>
        </p:nvSpPr>
        <p:spPr>
          <a:xfrm>
            <a:off x="11567712" y="3755683"/>
            <a:ext cx="624297" cy="808627"/>
          </a:xfrm>
          <a:custGeom>
            <a:avLst/>
            <a:gdLst/>
            <a:ahLst/>
            <a:cxnLst/>
            <a:rect l="l" t="t" r="r" b="b"/>
            <a:pathLst>
              <a:path w="468222" h="808627">
                <a:moveTo>
                  <a:pt x="468222" y="0"/>
                </a:moveTo>
                <a:lnTo>
                  <a:pt x="468222" y="808627"/>
                </a:lnTo>
                <a:lnTo>
                  <a:pt x="0" y="808627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40" name="이등변 삼각형 115">
            <a:extLst>
              <a:ext uri="{FF2B5EF4-FFF2-40B4-BE49-F238E27FC236}">
                <a16:creationId xmlns:a16="http://schemas.microsoft.com/office/drawing/2014/main" xmlns="" id="{952D5482-79F9-E230-72DF-658EB30ABD3C}"/>
              </a:ext>
            </a:extLst>
          </p:cNvPr>
          <p:cNvSpPr/>
          <p:nvPr userDrawn="1"/>
        </p:nvSpPr>
        <p:spPr>
          <a:xfrm flipV="1">
            <a:off x="11560258" y="-9235"/>
            <a:ext cx="631753" cy="818286"/>
          </a:xfrm>
          <a:custGeom>
            <a:avLst/>
            <a:gdLst/>
            <a:ahLst/>
            <a:cxnLst/>
            <a:rect l="l" t="t" r="r" b="b"/>
            <a:pathLst>
              <a:path w="473815" h="818286">
                <a:moveTo>
                  <a:pt x="0" y="818286"/>
                </a:moveTo>
                <a:lnTo>
                  <a:pt x="473815" y="818286"/>
                </a:lnTo>
                <a:lnTo>
                  <a:pt x="473815" y="0"/>
                </a:lnTo>
                <a:close/>
              </a:path>
            </a:pathLst>
          </a:custGeom>
          <a:pattFill prst="dkUpDiag">
            <a:fgClr>
              <a:sysClr val="window" lastClr="FFFFFF">
                <a:lumMod val="95000"/>
              </a:sysClr>
            </a:fgClr>
            <a:bgClr>
              <a:sysClr val="window" lastClr="FFFFFF">
                <a:lumMod val="85000"/>
              </a:sysClr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xmlns="" id="{5A1885BE-71C4-4EDA-D762-F0EBFBD0CC4B}"/>
              </a:ext>
            </a:extLst>
          </p:cNvPr>
          <p:cNvSpPr/>
          <p:nvPr userDrawn="1"/>
        </p:nvSpPr>
        <p:spPr>
          <a:xfrm flipV="1">
            <a:off x="8029285" y="4564302"/>
            <a:ext cx="3541675" cy="2293698"/>
          </a:xfrm>
          <a:prstGeom prst="triangle">
            <a:avLst/>
          </a:prstGeom>
          <a:pattFill prst="dkUpDiag">
            <a:fgClr>
              <a:sysClr val="window" lastClr="FFFFFF">
                <a:lumMod val="95000"/>
              </a:sysClr>
            </a:fgClr>
            <a:bgClr>
              <a:sysClr val="window" lastClr="FFFFFF">
                <a:lumMod val="85000"/>
              </a:sysClr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42" name="이등변 삼각형 123">
            <a:extLst>
              <a:ext uri="{FF2B5EF4-FFF2-40B4-BE49-F238E27FC236}">
                <a16:creationId xmlns:a16="http://schemas.microsoft.com/office/drawing/2014/main" xmlns="" id="{9FEC316B-6BCC-CDEA-CC1A-4165CAA837CF}"/>
              </a:ext>
            </a:extLst>
          </p:cNvPr>
          <p:cNvSpPr/>
          <p:nvPr userDrawn="1"/>
        </p:nvSpPr>
        <p:spPr>
          <a:xfrm>
            <a:off x="9795076" y="4564302"/>
            <a:ext cx="2396928" cy="2293698"/>
          </a:xfrm>
          <a:custGeom>
            <a:avLst/>
            <a:gdLst/>
            <a:ahLst/>
            <a:cxnLst/>
            <a:rect l="l" t="t" r="r" b="b"/>
            <a:pathLst>
              <a:path w="1797696" h="2293698">
                <a:moveTo>
                  <a:pt x="1328128" y="0"/>
                </a:moveTo>
                <a:lnTo>
                  <a:pt x="1797696" y="810952"/>
                </a:lnTo>
                <a:lnTo>
                  <a:pt x="1797696" y="2293698"/>
                </a:lnTo>
                <a:lnTo>
                  <a:pt x="0" y="2293698"/>
                </a:lnTo>
                <a:close/>
              </a:path>
            </a:pathLst>
          </a:custGeom>
          <a:solidFill>
            <a:srgbClr val="448A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43" name="이등변 삼각형 117">
            <a:extLst>
              <a:ext uri="{FF2B5EF4-FFF2-40B4-BE49-F238E27FC236}">
                <a16:creationId xmlns:a16="http://schemas.microsoft.com/office/drawing/2014/main" xmlns="" id="{F3402404-3556-FC1D-3897-342C16EB78FA}"/>
              </a:ext>
            </a:extLst>
          </p:cNvPr>
          <p:cNvSpPr/>
          <p:nvPr userDrawn="1"/>
        </p:nvSpPr>
        <p:spPr>
          <a:xfrm flipH="1" flipV="1">
            <a:off x="4" y="1729644"/>
            <a:ext cx="242320" cy="313867"/>
          </a:xfrm>
          <a:custGeom>
            <a:avLst/>
            <a:gdLst/>
            <a:ahLst/>
            <a:cxnLst/>
            <a:rect l="l" t="t" r="r" b="b"/>
            <a:pathLst>
              <a:path w="480923" h="830561">
                <a:moveTo>
                  <a:pt x="0" y="830561"/>
                </a:moveTo>
                <a:lnTo>
                  <a:pt x="480923" y="830561"/>
                </a:lnTo>
                <a:lnTo>
                  <a:pt x="480923" y="0"/>
                </a:lnTo>
                <a:close/>
              </a:path>
            </a:pathLst>
          </a:custGeom>
          <a:pattFill prst="dkUpDiag">
            <a:fgClr>
              <a:sysClr val="window" lastClr="FFFFFF">
                <a:lumMod val="95000"/>
              </a:sysClr>
            </a:fgClr>
            <a:bgClr>
              <a:sysClr val="window" lastClr="FFFFFF">
                <a:lumMod val="85000"/>
              </a:sysClr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xmlns="" id="{747DFD5F-D5C4-517C-216E-57625C9291B7}"/>
              </a:ext>
            </a:extLst>
          </p:cNvPr>
          <p:cNvSpPr/>
          <p:nvPr userDrawn="1"/>
        </p:nvSpPr>
        <p:spPr>
          <a:xfrm flipH="1">
            <a:off x="907279" y="6"/>
            <a:ext cx="1338391" cy="866783"/>
          </a:xfrm>
          <a:prstGeom prst="triangle">
            <a:avLst/>
          </a:prstGeom>
          <a:pattFill prst="dkUpDiag">
            <a:fgClr>
              <a:sysClr val="window" lastClr="FFFFFF">
                <a:lumMod val="95000"/>
              </a:sysClr>
            </a:fgClr>
            <a:bgClr>
              <a:sysClr val="window" lastClr="FFFFFF">
                <a:lumMod val="85000"/>
              </a:sysClr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xmlns="" id="{33278E87-A656-21F6-708C-3448C42EA5DC}"/>
              </a:ext>
            </a:extLst>
          </p:cNvPr>
          <p:cNvSpPr/>
          <p:nvPr userDrawn="1"/>
        </p:nvSpPr>
        <p:spPr>
          <a:xfrm flipH="1" flipV="1">
            <a:off x="238749" y="1313"/>
            <a:ext cx="1338391" cy="866783"/>
          </a:xfrm>
          <a:prstGeom prst="triangle">
            <a:avLst/>
          </a:prstGeom>
          <a:solidFill>
            <a:srgbClr val="448A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46" name="이등변 삼각형 59">
            <a:extLst>
              <a:ext uri="{FF2B5EF4-FFF2-40B4-BE49-F238E27FC236}">
                <a16:creationId xmlns:a16="http://schemas.microsoft.com/office/drawing/2014/main" xmlns="" id="{3A6D8DA6-B991-BD1F-883F-4D3D4185DDF4}"/>
              </a:ext>
            </a:extLst>
          </p:cNvPr>
          <p:cNvSpPr/>
          <p:nvPr userDrawn="1"/>
        </p:nvSpPr>
        <p:spPr>
          <a:xfrm flipH="1">
            <a:off x="9" y="6"/>
            <a:ext cx="907935" cy="866783"/>
          </a:xfrm>
          <a:custGeom>
            <a:avLst/>
            <a:gdLst/>
            <a:ahLst/>
            <a:cxnLst/>
            <a:rect l="l" t="t" r="r" b="b"/>
            <a:pathLst>
              <a:path w="1801943" h="2293698">
                <a:moveTo>
                  <a:pt x="1328128" y="0"/>
                </a:moveTo>
                <a:lnTo>
                  <a:pt x="1801943" y="818286"/>
                </a:lnTo>
                <a:lnTo>
                  <a:pt x="1801943" y="2293698"/>
                </a:lnTo>
                <a:lnTo>
                  <a:pt x="0" y="2293698"/>
                </a:ln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xmlns="" id="{6D3AD800-3C06-3C5E-AED2-C22EC2C0859D}"/>
              </a:ext>
            </a:extLst>
          </p:cNvPr>
          <p:cNvSpPr/>
          <p:nvPr userDrawn="1"/>
        </p:nvSpPr>
        <p:spPr>
          <a:xfrm flipH="1" flipV="1">
            <a:off x="905803" y="864171"/>
            <a:ext cx="1338391" cy="866783"/>
          </a:xfrm>
          <a:prstGeom prst="triangle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xmlns="" id="{1EFFD78A-69A5-179B-43B3-D436B47CE8EC}"/>
              </a:ext>
            </a:extLst>
          </p:cNvPr>
          <p:cNvSpPr/>
          <p:nvPr userDrawn="1"/>
        </p:nvSpPr>
        <p:spPr>
          <a:xfrm flipH="1">
            <a:off x="238515" y="862861"/>
            <a:ext cx="1338391" cy="866783"/>
          </a:xfrm>
          <a:prstGeom prst="triangl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49" name="이등변 삼각형 112">
            <a:extLst>
              <a:ext uri="{FF2B5EF4-FFF2-40B4-BE49-F238E27FC236}">
                <a16:creationId xmlns:a16="http://schemas.microsoft.com/office/drawing/2014/main" xmlns="" id="{EDFB8DB5-01D5-0C46-C013-5BAAEF7BDEAC}"/>
              </a:ext>
            </a:extLst>
          </p:cNvPr>
          <p:cNvSpPr/>
          <p:nvPr userDrawn="1"/>
        </p:nvSpPr>
        <p:spPr>
          <a:xfrm flipH="1" flipV="1">
            <a:off x="9" y="864171"/>
            <a:ext cx="909609" cy="866783"/>
          </a:xfrm>
          <a:custGeom>
            <a:avLst/>
            <a:gdLst/>
            <a:ahLst/>
            <a:cxnLst/>
            <a:rect l="l" t="t" r="r" b="b"/>
            <a:pathLst>
              <a:path w="1805266" h="2293698">
                <a:moveTo>
                  <a:pt x="0" y="2293698"/>
                </a:moveTo>
                <a:lnTo>
                  <a:pt x="1805266" y="2293698"/>
                </a:lnTo>
                <a:lnTo>
                  <a:pt x="1805266" y="824025"/>
                </a:lnTo>
                <a:lnTo>
                  <a:pt x="1328128" y="0"/>
                </a:lnTo>
                <a:close/>
              </a:path>
            </a:pathLst>
          </a:custGeom>
          <a:pattFill prst="dkUpDiag">
            <a:fgClr>
              <a:sysClr val="window" lastClr="FFFFFF">
                <a:lumMod val="95000"/>
              </a:sysClr>
            </a:fgClr>
            <a:bgClr>
              <a:sysClr val="window" lastClr="FFFFFF">
                <a:lumMod val="85000"/>
              </a:sysClr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50" name="이등변 삼각형 114">
            <a:extLst>
              <a:ext uri="{FF2B5EF4-FFF2-40B4-BE49-F238E27FC236}">
                <a16:creationId xmlns:a16="http://schemas.microsoft.com/office/drawing/2014/main" xmlns="" id="{651D18BD-2F3B-758A-F107-07EEAC0B162E}"/>
              </a:ext>
            </a:extLst>
          </p:cNvPr>
          <p:cNvSpPr/>
          <p:nvPr userDrawn="1"/>
        </p:nvSpPr>
        <p:spPr>
          <a:xfrm flipH="1">
            <a:off x="4" y="1424061"/>
            <a:ext cx="235920" cy="305578"/>
          </a:xfrm>
          <a:custGeom>
            <a:avLst/>
            <a:gdLst/>
            <a:ahLst/>
            <a:cxnLst/>
            <a:rect l="l" t="t" r="r" b="b"/>
            <a:pathLst>
              <a:path w="468222" h="808627">
                <a:moveTo>
                  <a:pt x="468222" y="0"/>
                </a:moveTo>
                <a:lnTo>
                  <a:pt x="468222" y="808627"/>
                </a:lnTo>
                <a:lnTo>
                  <a:pt x="0" y="808627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51" name="이등변 삼각형 115">
            <a:extLst>
              <a:ext uri="{FF2B5EF4-FFF2-40B4-BE49-F238E27FC236}">
                <a16:creationId xmlns:a16="http://schemas.microsoft.com/office/drawing/2014/main" xmlns="" id="{2DA468EF-C6DF-04E6-E4AF-488A73FA68F7}"/>
              </a:ext>
            </a:extLst>
          </p:cNvPr>
          <p:cNvSpPr/>
          <p:nvPr userDrawn="1"/>
        </p:nvSpPr>
        <p:spPr>
          <a:xfrm flipH="1" flipV="1">
            <a:off x="9" y="1310"/>
            <a:ext cx="238740" cy="309228"/>
          </a:xfrm>
          <a:custGeom>
            <a:avLst/>
            <a:gdLst/>
            <a:ahLst/>
            <a:cxnLst/>
            <a:rect l="l" t="t" r="r" b="b"/>
            <a:pathLst>
              <a:path w="473815" h="818286">
                <a:moveTo>
                  <a:pt x="0" y="818286"/>
                </a:moveTo>
                <a:lnTo>
                  <a:pt x="473815" y="818286"/>
                </a:lnTo>
                <a:lnTo>
                  <a:pt x="473815" y="0"/>
                </a:lnTo>
                <a:close/>
              </a:path>
            </a:pathLst>
          </a:custGeom>
          <a:pattFill prst="dkUpDiag">
            <a:fgClr>
              <a:sysClr val="window" lastClr="FFFFFF">
                <a:lumMod val="95000"/>
              </a:sysClr>
            </a:fgClr>
            <a:bgClr>
              <a:sysClr val="window" lastClr="FFFFFF">
                <a:lumMod val="85000"/>
              </a:sysClr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xmlns="" id="{7643C253-A489-E3AC-6F99-A4E2ECE97F24}"/>
              </a:ext>
            </a:extLst>
          </p:cNvPr>
          <p:cNvSpPr/>
          <p:nvPr userDrawn="1"/>
        </p:nvSpPr>
        <p:spPr>
          <a:xfrm flipH="1" flipV="1">
            <a:off x="234701" y="1729644"/>
            <a:ext cx="1338391" cy="866783"/>
          </a:xfrm>
          <a:prstGeom prst="triangle">
            <a:avLst/>
          </a:prstGeom>
          <a:pattFill prst="dkUpDiag">
            <a:fgClr>
              <a:sysClr val="window" lastClr="FFFFFF">
                <a:lumMod val="95000"/>
              </a:sysClr>
            </a:fgClr>
            <a:bgClr>
              <a:sysClr val="window" lastClr="FFFFFF">
                <a:lumMod val="85000"/>
              </a:sysClr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53" name="이등변 삼각형 123">
            <a:extLst>
              <a:ext uri="{FF2B5EF4-FFF2-40B4-BE49-F238E27FC236}">
                <a16:creationId xmlns:a16="http://schemas.microsoft.com/office/drawing/2014/main" xmlns="" id="{3AA26BC3-D10B-92CD-B68C-0593A856D65E}"/>
              </a:ext>
            </a:extLst>
          </p:cNvPr>
          <p:cNvSpPr/>
          <p:nvPr userDrawn="1"/>
        </p:nvSpPr>
        <p:spPr>
          <a:xfrm flipH="1">
            <a:off x="9" y="1729644"/>
            <a:ext cx="905793" cy="866783"/>
          </a:xfrm>
          <a:custGeom>
            <a:avLst/>
            <a:gdLst/>
            <a:ahLst/>
            <a:cxnLst/>
            <a:rect l="l" t="t" r="r" b="b"/>
            <a:pathLst>
              <a:path w="1797696" h="2293698">
                <a:moveTo>
                  <a:pt x="1328128" y="0"/>
                </a:moveTo>
                <a:lnTo>
                  <a:pt x="1797696" y="810952"/>
                </a:lnTo>
                <a:lnTo>
                  <a:pt x="1797696" y="2293698"/>
                </a:lnTo>
                <a:lnTo>
                  <a:pt x="0" y="2293698"/>
                </a:lnTo>
                <a:close/>
              </a:path>
            </a:pathLst>
          </a:custGeom>
          <a:solidFill>
            <a:srgbClr val="2980E9">
              <a:alpha val="72941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pic>
        <p:nvPicPr>
          <p:cNvPr id="54" name="그림 53" descr="2.png">
            <a:extLst>
              <a:ext uri="{FF2B5EF4-FFF2-40B4-BE49-F238E27FC236}">
                <a16:creationId xmlns:a16="http://schemas.microsoft.com/office/drawing/2014/main" xmlns="" id="{2A198AA0-394F-488D-462E-CC81B554E1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655303" y="6391278"/>
            <a:ext cx="1308100" cy="290085"/>
          </a:xfrm>
          <a:prstGeom prst="rect">
            <a:avLst/>
          </a:prstGeom>
        </p:spPr>
      </p:pic>
      <p:sp>
        <p:nvSpPr>
          <p:cNvPr id="55" name="부제목 5">
            <a:extLst>
              <a:ext uri="{FF2B5EF4-FFF2-40B4-BE49-F238E27FC236}">
                <a16:creationId xmlns:a16="http://schemas.microsoft.com/office/drawing/2014/main" xmlns="" id="{054B2991-0D8B-7A88-1744-EE8C9E5442C0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978859" y="3208321"/>
            <a:ext cx="9245600" cy="65723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l" eaLnBrk="1" hangingPunct="1"/>
            <a:endParaRPr lang="ko-KR" altLang="en-US" sz="24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096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4"/>
          <p:cNvGrpSpPr/>
          <p:nvPr/>
        </p:nvGrpSpPr>
        <p:grpSpPr>
          <a:xfrm flipH="1">
            <a:off x="10" y="-12700"/>
            <a:ext cx="5942527" cy="6870700"/>
            <a:chOff x="4687107" y="-12700"/>
            <a:chExt cx="4456895" cy="6870700"/>
          </a:xfrm>
        </p:grpSpPr>
        <p:sp>
          <p:nvSpPr>
            <p:cNvPr id="7" name="이등변 삼각형 117"/>
            <p:cNvSpPr/>
            <p:nvPr/>
          </p:nvSpPr>
          <p:spPr>
            <a:xfrm flipV="1">
              <a:off x="8663079" y="4564303"/>
              <a:ext cx="480923" cy="830561"/>
            </a:xfrm>
            <a:custGeom>
              <a:avLst/>
              <a:gdLst/>
              <a:ahLst/>
              <a:cxnLst/>
              <a:rect l="l" t="t" r="r" b="b"/>
              <a:pathLst>
                <a:path w="480923" h="830561">
                  <a:moveTo>
                    <a:pt x="0" y="830561"/>
                  </a:moveTo>
                  <a:lnTo>
                    <a:pt x="480923" y="830561"/>
                  </a:lnTo>
                  <a:lnTo>
                    <a:pt x="480923" y="0"/>
                  </a:lnTo>
                  <a:close/>
                </a:path>
              </a:pathLst>
            </a:custGeom>
            <a:pattFill prst="dkUpDiag">
              <a:fgClr>
                <a:schemeClr val="bg1">
                  <a:lumMod val="9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8" name="이등변 삼각형 7"/>
            <p:cNvSpPr/>
            <p:nvPr/>
          </p:nvSpPr>
          <p:spPr>
            <a:xfrm>
              <a:off x="4687107" y="-12700"/>
              <a:ext cx="2656256" cy="2293698"/>
            </a:xfrm>
            <a:prstGeom prst="triangl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9" name="이등변 삼각형 8"/>
            <p:cNvSpPr/>
            <p:nvPr/>
          </p:nvSpPr>
          <p:spPr>
            <a:xfrm flipV="1">
              <a:off x="6013929" y="-9235"/>
              <a:ext cx="2656256" cy="2293698"/>
            </a:xfrm>
            <a:prstGeom prst="triangle">
              <a:avLst/>
            </a:prstGeom>
            <a:solidFill>
              <a:srgbClr val="448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10" name="이등변 삼각형 59"/>
            <p:cNvSpPr/>
            <p:nvPr/>
          </p:nvSpPr>
          <p:spPr>
            <a:xfrm>
              <a:off x="7342058" y="-12700"/>
              <a:ext cx="1801943" cy="2293698"/>
            </a:xfrm>
            <a:custGeom>
              <a:avLst/>
              <a:gdLst/>
              <a:ahLst/>
              <a:cxnLst/>
              <a:rect l="l" t="t" r="r" b="b"/>
              <a:pathLst>
                <a:path w="1801943" h="2293698">
                  <a:moveTo>
                    <a:pt x="1328128" y="0"/>
                  </a:moveTo>
                  <a:lnTo>
                    <a:pt x="1801943" y="818286"/>
                  </a:lnTo>
                  <a:lnTo>
                    <a:pt x="1801943" y="2293698"/>
                  </a:lnTo>
                  <a:lnTo>
                    <a:pt x="0" y="22936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11" name="이등변 삼각형 10"/>
            <p:cNvSpPr/>
            <p:nvPr/>
          </p:nvSpPr>
          <p:spPr>
            <a:xfrm flipV="1">
              <a:off x="4690050" y="2274069"/>
              <a:ext cx="2656256" cy="229369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014392" y="2270605"/>
              <a:ext cx="2656256" cy="229369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13" name="이등변 삼각형 112"/>
            <p:cNvSpPr/>
            <p:nvPr/>
          </p:nvSpPr>
          <p:spPr>
            <a:xfrm flipV="1">
              <a:off x="7338735" y="2274069"/>
              <a:ext cx="1805266" cy="2293698"/>
            </a:xfrm>
            <a:custGeom>
              <a:avLst/>
              <a:gdLst/>
              <a:ahLst/>
              <a:cxnLst/>
              <a:rect l="l" t="t" r="r" b="b"/>
              <a:pathLst>
                <a:path w="1805266" h="2293698">
                  <a:moveTo>
                    <a:pt x="0" y="2293698"/>
                  </a:moveTo>
                  <a:lnTo>
                    <a:pt x="1805266" y="2293698"/>
                  </a:lnTo>
                  <a:lnTo>
                    <a:pt x="1805266" y="824025"/>
                  </a:lnTo>
                  <a:lnTo>
                    <a:pt x="1328128" y="0"/>
                  </a:lnTo>
                  <a:close/>
                </a:path>
              </a:pathLst>
            </a:custGeom>
            <a:pattFill prst="dkUpDiag">
              <a:fgClr>
                <a:schemeClr val="bg1">
                  <a:lumMod val="9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14" name="이등변 삼각형 114"/>
            <p:cNvSpPr/>
            <p:nvPr/>
          </p:nvSpPr>
          <p:spPr>
            <a:xfrm>
              <a:off x="8675778" y="3755677"/>
              <a:ext cx="468222" cy="808627"/>
            </a:xfrm>
            <a:custGeom>
              <a:avLst/>
              <a:gdLst/>
              <a:ahLst/>
              <a:cxnLst/>
              <a:rect l="l" t="t" r="r" b="b"/>
              <a:pathLst>
                <a:path w="468222" h="808627">
                  <a:moveTo>
                    <a:pt x="468222" y="0"/>
                  </a:moveTo>
                  <a:lnTo>
                    <a:pt x="468222" y="808627"/>
                  </a:lnTo>
                  <a:lnTo>
                    <a:pt x="0" y="8086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15" name="이등변 삼각형 115"/>
            <p:cNvSpPr/>
            <p:nvPr/>
          </p:nvSpPr>
          <p:spPr>
            <a:xfrm flipV="1">
              <a:off x="8670186" y="-9235"/>
              <a:ext cx="473815" cy="818286"/>
            </a:xfrm>
            <a:custGeom>
              <a:avLst/>
              <a:gdLst/>
              <a:ahLst/>
              <a:cxnLst/>
              <a:rect l="l" t="t" r="r" b="b"/>
              <a:pathLst>
                <a:path w="473815" h="818286">
                  <a:moveTo>
                    <a:pt x="0" y="818286"/>
                  </a:moveTo>
                  <a:lnTo>
                    <a:pt x="473815" y="818286"/>
                  </a:lnTo>
                  <a:lnTo>
                    <a:pt x="473815" y="0"/>
                  </a:lnTo>
                  <a:close/>
                </a:path>
              </a:pathLst>
            </a:custGeom>
            <a:pattFill prst="dkUpDiag">
              <a:fgClr>
                <a:schemeClr val="bg1">
                  <a:lumMod val="9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16" name="이등변 삼각형 15"/>
            <p:cNvSpPr/>
            <p:nvPr/>
          </p:nvSpPr>
          <p:spPr>
            <a:xfrm flipV="1">
              <a:off x="6021964" y="4564302"/>
              <a:ext cx="2656256" cy="2293698"/>
            </a:xfrm>
            <a:prstGeom prst="triangle">
              <a:avLst/>
            </a:prstGeom>
            <a:pattFill prst="dkUpDiag">
              <a:fgClr>
                <a:schemeClr val="bg1">
                  <a:lumMod val="9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17" name="이등변 삼각형 123"/>
            <p:cNvSpPr/>
            <p:nvPr/>
          </p:nvSpPr>
          <p:spPr>
            <a:xfrm>
              <a:off x="7346306" y="4564302"/>
              <a:ext cx="1797696" cy="2293698"/>
            </a:xfrm>
            <a:custGeom>
              <a:avLst/>
              <a:gdLst/>
              <a:ahLst/>
              <a:cxnLst/>
              <a:rect l="l" t="t" r="r" b="b"/>
              <a:pathLst>
                <a:path w="1797696" h="2293698">
                  <a:moveTo>
                    <a:pt x="1328128" y="0"/>
                  </a:moveTo>
                  <a:lnTo>
                    <a:pt x="1797696" y="810952"/>
                  </a:lnTo>
                  <a:lnTo>
                    <a:pt x="1797696" y="2293698"/>
                  </a:lnTo>
                  <a:lnTo>
                    <a:pt x="0" y="2293698"/>
                  </a:lnTo>
                  <a:close/>
                </a:path>
              </a:pathLst>
            </a:custGeom>
            <a:solidFill>
              <a:srgbClr val="448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</p:grpSp>
      <p:pic>
        <p:nvPicPr>
          <p:cNvPr id="18" name="그림 17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2677" y="6407754"/>
            <a:ext cx="1308100" cy="290085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7250722" y="1422390"/>
            <a:ext cx="3417311" cy="578170"/>
            <a:chOff x="5275263" y="1771179"/>
            <a:chExt cx="2562983" cy="578170"/>
          </a:xfrm>
        </p:grpSpPr>
        <p:sp>
          <p:nvSpPr>
            <p:cNvPr id="19" name="직사각형 52"/>
            <p:cNvSpPr>
              <a:spLocks noChangeArrowheads="1"/>
            </p:cNvSpPr>
            <p:nvPr userDrawn="1"/>
          </p:nvSpPr>
          <p:spPr bwMode="auto">
            <a:xfrm>
              <a:off x="5275263" y="1771179"/>
              <a:ext cx="852589" cy="578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139" tIns="50069" rIns="100139" bIns="50069">
              <a:spAutoFit/>
            </a:bodyPr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sz="35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sz="31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sz="26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sz="2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sz="2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defTabSz="10001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defTabSz="10001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defTabSz="10001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defTabSz="100012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ko-KR" altLang="en-US" sz="3100" b="1" dirty="0">
                  <a:solidFill>
                    <a:srgbClr val="002060"/>
                  </a:solidFill>
                  <a:latin typeface="나눔바른고딕" pitchFamily="50" charset="-127"/>
                  <a:ea typeface="나눔바른고딕" pitchFamily="50" charset="-127"/>
                </a:rPr>
                <a:t>목 차</a:t>
              </a:r>
              <a:endParaRPr kumimoji="0" lang="en-US" altLang="ko-KR" sz="3100" b="1" dirty="0">
                <a:solidFill>
                  <a:srgbClr val="002060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6751266" y="1977355"/>
              <a:ext cx="1086980" cy="184666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r" defTabSz="1001394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kern="10" spc="657" dirty="0">
                  <a:ln w="9525">
                    <a:noFill/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6A7680">
                          <a:lumMod val="60000"/>
                          <a:lumOff val="40000"/>
                        </a:srgbClr>
                      </a:gs>
                      <a:gs pos="100000">
                        <a:srgbClr val="6A7680">
                          <a:lumMod val="60000"/>
                          <a:lumOff val="40000"/>
                        </a:srgbClr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CONTENTS</a:t>
              </a:r>
              <a:endParaRPr lang="ko-KR" altLang="en-US" sz="1200" kern="10" spc="657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6A7680">
                        <a:lumMod val="60000"/>
                        <a:lumOff val="40000"/>
                      </a:srgbClr>
                    </a:gs>
                    <a:gs pos="100000">
                      <a:srgbClr val="6A7680">
                        <a:lumMod val="60000"/>
                        <a:lumOff val="40000"/>
                      </a:srgb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304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1428736"/>
            <a:ext cx="8534400" cy="42100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0" y="6572273"/>
            <a:ext cx="6381752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8D2037E-F849-454A-94EA-D1889C35668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130"/>
          <p:cNvSpPr/>
          <p:nvPr/>
        </p:nvSpPr>
        <p:spPr>
          <a:xfrm>
            <a:off x="2166" y="-23"/>
            <a:ext cx="12189877" cy="351012"/>
          </a:xfrm>
          <a:prstGeom prst="rect">
            <a:avLst/>
          </a:prstGeom>
          <a:solidFill>
            <a:srgbClr val="2980E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kern="0" noProof="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 ICAGENT</a:t>
            </a:r>
            <a:r>
              <a:rPr lang="en-US" altLang="ko-KR" sz="1600" b="1" kern="0" baseline="0" noProof="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-NE </a:t>
            </a:r>
            <a:r>
              <a:rPr lang="ko-KR" altLang="en-US" sz="1600" b="1" kern="0" baseline="0" noProof="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매뉴얼</a:t>
            </a:r>
            <a:endParaRPr kumimoji="0" lang="ko-KR" alt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" y="6"/>
            <a:ext cx="156927" cy="35101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" name="직사각형 130"/>
          <p:cNvSpPr/>
          <p:nvPr/>
        </p:nvSpPr>
        <p:spPr>
          <a:xfrm>
            <a:off x="7" y="350841"/>
            <a:ext cx="12189877" cy="50639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99649"/>
            <a:ext cx="12192000" cy="59195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pic>
        <p:nvPicPr>
          <p:cNvPr id="13" name="그림 12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84587" y="54088"/>
            <a:ext cx="1118851" cy="24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9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9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41" y="273056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9" y="1435106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F2E7-9F87-4681-AB11-F98483B85809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037E-F849-454A-94EA-D1889C356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140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 flipH="1">
            <a:off x="4" y="-12700"/>
            <a:ext cx="5896464" cy="6870700"/>
            <a:chOff x="5433843" y="-12700"/>
            <a:chExt cx="4456897" cy="6870700"/>
          </a:xfrm>
        </p:grpSpPr>
        <p:sp>
          <p:nvSpPr>
            <p:cNvPr id="7" name="이등변 삼각형 117"/>
            <p:cNvSpPr/>
            <p:nvPr userDrawn="1"/>
          </p:nvSpPr>
          <p:spPr>
            <a:xfrm flipV="1">
              <a:off x="9409817" y="4564305"/>
              <a:ext cx="480923" cy="830561"/>
            </a:xfrm>
            <a:custGeom>
              <a:avLst/>
              <a:gdLst/>
              <a:ahLst/>
              <a:cxnLst/>
              <a:rect l="l" t="t" r="r" b="b"/>
              <a:pathLst>
                <a:path w="480923" h="830561">
                  <a:moveTo>
                    <a:pt x="0" y="830561"/>
                  </a:moveTo>
                  <a:lnTo>
                    <a:pt x="480923" y="830561"/>
                  </a:lnTo>
                  <a:lnTo>
                    <a:pt x="480923" y="0"/>
                  </a:lnTo>
                  <a:close/>
                </a:path>
              </a:pathLst>
            </a:custGeom>
            <a:pattFill prst="dkUpDiag">
              <a:fgClr>
                <a:sysClr val="window" lastClr="FFFFFF">
                  <a:lumMod val="95000"/>
                </a:sysClr>
              </a:fgClr>
              <a:bgClr>
                <a:sysClr val="window" lastClr="FFFFFF">
                  <a:lumMod val="85000"/>
                </a:sysClr>
              </a:bgClr>
            </a:patt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38" latinLnBrk="0">
                <a:defRPr/>
              </a:pPr>
              <a:endParaRPr lang="ko-KR" altLang="en-US" sz="1800" kern="0" dirty="0">
                <a:solidFill>
                  <a:sysClr val="window" lastClr="FFFFFF"/>
                </a:solidFill>
                <a:latin typeface="Calibri"/>
                <a:ea typeface="맑은 고딕"/>
              </a:endParaRPr>
            </a:p>
          </p:txBody>
        </p:sp>
        <p:sp>
          <p:nvSpPr>
            <p:cNvPr id="8" name="이등변 삼각형 7"/>
            <p:cNvSpPr/>
            <p:nvPr userDrawn="1"/>
          </p:nvSpPr>
          <p:spPr>
            <a:xfrm>
              <a:off x="5433843" y="-12700"/>
              <a:ext cx="2656256" cy="2293698"/>
            </a:xfrm>
            <a:prstGeom prst="triangle">
              <a:avLst/>
            </a:prstGeom>
            <a:pattFill prst="dkUpDiag">
              <a:fgClr>
                <a:sysClr val="window" lastClr="FFFFFF">
                  <a:lumMod val="95000"/>
                </a:sysClr>
              </a:fgClr>
              <a:bgClr>
                <a:sysClr val="window" lastClr="FFFFFF">
                  <a:lumMod val="85000"/>
                </a:sysClr>
              </a:bgClr>
            </a:patt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38" latinLnBrk="0">
                <a:defRPr/>
              </a:pPr>
              <a:endParaRPr lang="ko-KR" altLang="en-US" sz="1800" kern="0" dirty="0">
                <a:solidFill>
                  <a:sysClr val="window" lastClr="FFFFFF"/>
                </a:solidFill>
                <a:latin typeface="Calibri"/>
                <a:ea typeface="맑은 고딕"/>
              </a:endParaRPr>
            </a:p>
          </p:txBody>
        </p:sp>
        <p:sp>
          <p:nvSpPr>
            <p:cNvPr id="9" name="이등변 삼각형 8"/>
            <p:cNvSpPr/>
            <p:nvPr userDrawn="1"/>
          </p:nvSpPr>
          <p:spPr>
            <a:xfrm flipV="1">
              <a:off x="6760665" y="-9235"/>
              <a:ext cx="2656256" cy="2293698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38" latinLnBrk="0">
                <a:defRPr/>
              </a:pPr>
              <a:endParaRPr lang="ko-KR" altLang="en-US" sz="1800" kern="0" dirty="0">
                <a:solidFill>
                  <a:sysClr val="window" lastClr="FFFFFF"/>
                </a:solidFill>
                <a:latin typeface="Calibri"/>
                <a:ea typeface="맑은 고딕"/>
              </a:endParaRPr>
            </a:p>
          </p:txBody>
        </p:sp>
        <p:sp>
          <p:nvSpPr>
            <p:cNvPr id="10" name="이등변 삼각형 59"/>
            <p:cNvSpPr/>
            <p:nvPr userDrawn="1"/>
          </p:nvSpPr>
          <p:spPr>
            <a:xfrm>
              <a:off x="8088795" y="-12700"/>
              <a:ext cx="1801943" cy="2293698"/>
            </a:xfrm>
            <a:custGeom>
              <a:avLst/>
              <a:gdLst/>
              <a:ahLst/>
              <a:cxnLst/>
              <a:rect l="l" t="t" r="r" b="b"/>
              <a:pathLst>
                <a:path w="1801943" h="2293698">
                  <a:moveTo>
                    <a:pt x="1328128" y="0"/>
                  </a:moveTo>
                  <a:lnTo>
                    <a:pt x="1801943" y="818286"/>
                  </a:lnTo>
                  <a:lnTo>
                    <a:pt x="1801943" y="2293698"/>
                  </a:lnTo>
                  <a:lnTo>
                    <a:pt x="0" y="2293698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38" latinLnBrk="0">
                <a:defRPr/>
              </a:pPr>
              <a:endParaRPr lang="ko-KR" altLang="en-US" sz="1800" kern="0" dirty="0">
                <a:solidFill>
                  <a:sysClr val="window" lastClr="FFFFFF"/>
                </a:solidFill>
                <a:latin typeface="Calibri"/>
                <a:ea typeface="맑은 고딕"/>
              </a:endParaRPr>
            </a:p>
          </p:txBody>
        </p:sp>
        <p:sp>
          <p:nvSpPr>
            <p:cNvPr id="11" name="이등변 삼각형 10"/>
            <p:cNvSpPr/>
            <p:nvPr userDrawn="1"/>
          </p:nvSpPr>
          <p:spPr>
            <a:xfrm flipV="1">
              <a:off x="5436786" y="2274070"/>
              <a:ext cx="2656256" cy="229369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38" latinLnBrk="0">
                <a:defRPr/>
              </a:pPr>
              <a:endParaRPr lang="ko-KR" altLang="en-US" sz="1800" kern="0" dirty="0">
                <a:solidFill>
                  <a:sysClr val="window" lastClr="FFFFFF"/>
                </a:solidFill>
                <a:latin typeface="Calibri"/>
                <a:ea typeface="맑은 고딕"/>
              </a:endParaRPr>
            </a:p>
          </p:txBody>
        </p:sp>
        <p:sp>
          <p:nvSpPr>
            <p:cNvPr id="12" name="이등변 삼각형 11"/>
            <p:cNvSpPr/>
            <p:nvPr userDrawn="1"/>
          </p:nvSpPr>
          <p:spPr>
            <a:xfrm>
              <a:off x="6761128" y="2270605"/>
              <a:ext cx="2656256" cy="2293698"/>
            </a:xfrm>
            <a:prstGeom prst="triangl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38" latinLnBrk="0">
                <a:defRPr/>
              </a:pPr>
              <a:endParaRPr lang="ko-KR" altLang="en-US" sz="1800" kern="0" dirty="0">
                <a:solidFill>
                  <a:sysClr val="window" lastClr="FFFFFF"/>
                </a:solidFill>
                <a:latin typeface="Calibri"/>
                <a:ea typeface="맑은 고딕"/>
              </a:endParaRPr>
            </a:p>
          </p:txBody>
        </p:sp>
        <p:sp>
          <p:nvSpPr>
            <p:cNvPr id="13" name="이등변 삼각형 112"/>
            <p:cNvSpPr/>
            <p:nvPr userDrawn="1"/>
          </p:nvSpPr>
          <p:spPr>
            <a:xfrm flipV="1">
              <a:off x="8085471" y="2274070"/>
              <a:ext cx="1805266" cy="2293698"/>
            </a:xfrm>
            <a:custGeom>
              <a:avLst/>
              <a:gdLst/>
              <a:ahLst/>
              <a:cxnLst/>
              <a:rect l="l" t="t" r="r" b="b"/>
              <a:pathLst>
                <a:path w="1805266" h="2293698">
                  <a:moveTo>
                    <a:pt x="0" y="2293698"/>
                  </a:moveTo>
                  <a:lnTo>
                    <a:pt x="1805266" y="2293698"/>
                  </a:lnTo>
                  <a:lnTo>
                    <a:pt x="1805266" y="824025"/>
                  </a:lnTo>
                  <a:lnTo>
                    <a:pt x="1328128" y="0"/>
                  </a:lnTo>
                  <a:close/>
                </a:path>
              </a:pathLst>
            </a:custGeom>
            <a:pattFill prst="dkUpDiag">
              <a:fgClr>
                <a:sysClr val="window" lastClr="FFFFFF">
                  <a:lumMod val="95000"/>
                </a:sysClr>
              </a:fgClr>
              <a:bgClr>
                <a:sysClr val="window" lastClr="FFFFFF">
                  <a:lumMod val="85000"/>
                </a:sysClr>
              </a:bgClr>
            </a:patt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38" latinLnBrk="0">
                <a:defRPr/>
              </a:pPr>
              <a:endParaRPr lang="ko-KR" altLang="en-US" sz="1800" kern="0" dirty="0">
                <a:solidFill>
                  <a:sysClr val="window" lastClr="FFFFFF"/>
                </a:solidFill>
                <a:latin typeface="Calibri"/>
                <a:ea typeface="맑은 고딕"/>
              </a:endParaRPr>
            </a:p>
          </p:txBody>
        </p:sp>
        <p:sp>
          <p:nvSpPr>
            <p:cNvPr id="14" name="이등변 삼각형 114"/>
            <p:cNvSpPr/>
            <p:nvPr userDrawn="1"/>
          </p:nvSpPr>
          <p:spPr>
            <a:xfrm>
              <a:off x="9422514" y="3755678"/>
              <a:ext cx="468222" cy="808627"/>
            </a:xfrm>
            <a:custGeom>
              <a:avLst/>
              <a:gdLst/>
              <a:ahLst/>
              <a:cxnLst/>
              <a:rect l="l" t="t" r="r" b="b"/>
              <a:pathLst>
                <a:path w="468222" h="808627">
                  <a:moveTo>
                    <a:pt x="468222" y="0"/>
                  </a:moveTo>
                  <a:lnTo>
                    <a:pt x="468222" y="808627"/>
                  </a:lnTo>
                  <a:lnTo>
                    <a:pt x="0" y="808627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38" latinLnBrk="0">
                <a:defRPr/>
              </a:pPr>
              <a:endParaRPr lang="ko-KR" altLang="en-US" sz="1800" kern="0" dirty="0">
                <a:solidFill>
                  <a:sysClr val="window" lastClr="FFFFFF"/>
                </a:solidFill>
                <a:latin typeface="Calibri"/>
                <a:ea typeface="맑은 고딕"/>
              </a:endParaRPr>
            </a:p>
          </p:txBody>
        </p:sp>
        <p:sp>
          <p:nvSpPr>
            <p:cNvPr id="15" name="이등변 삼각형 115"/>
            <p:cNvSpPr/>
            <p:nvPr userDrawn="1"/>
          </p:nvSpPr>
          <p:spPr>
            <a:xfrm flipV="1">
              <a:off x="9416923" y="-9235"/>
              <a:ext cx="473815" cy="818286"/>
            </a:xfrm>
            <a:custGeom>
              <a:avLst/>
              <a:gdLst/>
              <a:ahLst/>
              <a:cxnLst/>
              <a:rect l="l" t="t" r="r" b="b"/>
              <a:pathLst>
                <a:path w="473815" h="818286">
                  <a:moveTo>
                    <a:pt x="0" y="818286"/>
                  </a:moveTo>
                  <a:lnTo>
                    <a:pt x="473815" y="818286"/>
                  </a:lnTo>
                  <a:lnTo>
                    <a:pt x="473815" y="0"/>
                  </a:lnTo>
                  <a:close/>
                </a:path>
              </a:pathLst>
            </a:custGeom>
            <a:pattFill prst="dkUpDiag">
              <a:fgClr>
                <a:sysClr val="window" lastClr="FFFFFF">
                  <a:lumMod val="95000"/>
                </a:sysClr>
              </a:fgClr>
              <a:bgClr>
                <a:sysClr val="window" lastClr="FFFFFF">
                  <a:lumMod val="85000"/>
                </a:sysClr>
              </a:bgClr>
            </a:patt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38" latinLnBrk="0">
                <a:defRPr/>
              </a:pPr>
              <a:endParaRPr lang="ko-KR" altLang="en-US" sz="1800" kern="0" dirty="0">
                <a:solidFill>
                  <a:sysClr val="window" lastClr="FFFFFF"/>
                </a:solidFill>
                <a:latin typeface="Calibri"/>
                <a:ea typeface="맑은 고딕"/>
              </a:endParaRPr>
            </a:p>
          </p:txBody>
        </p:sp>
        <p:sp>
          <p:nvSpPr>
            <p:cNvPr id="16" name="이등변 삼각형 15"/>
            <p:cNvSpPr/>
            <p:nvPr userDrawn="1"/>
          </p:nvSpPr>
          <p:spPr>
            <a:xfrm flipV="1">
              <a:off x="6768700" y="4564302"/>
              <a:ext cx="2656256" cy="2293698"/>
            </a:xfrm>
            <a:prstGeom prst="triangle">
              <a:avLst/>
            </a:prstGeom>
            <a:pattFill prst="dkUpDiag">
              <a:fgClr>
                <a:sysClr val="window" lastClr="FFFFFF">
                  <a:lumMod val="95000"/>
                </a:sysClr>
              </a:fgClr>
              <a:bgClr>
                <a:sysClr val="window" lastClr="FFFFFF">
                  <a:lumMod val="85000"/>
                </a:sysClr>
              </a:bgClr>
            </a:patt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38" latinLnBrk="0">
                <a:defRPr/>
              </a:pPr>
              <a:endParaRPr lang="ko-KR" altLang="en-US" sz="1800" kern="0" dirty="0">
                <a:solidFill>
                  <a:sysClr val="window" lastClr="FFFFFF"/>
                </a:solidFill>
                <a:latin typeface="Calibri"/>
                <a:ea typeface="맑은 고딕"/>
              </a:endParaRPr>
            </a:p>
          </p:txBody>
        </p:sp>
        <p:sp>
          <p:nvSpPr>
            <p:cNvPr id="17" name="이등변 삼각형 123"/>
            <p:cNvSpPr/>
            <p:nvPr userDrawn="1"/>
          </p:nvSpPr>
          <p:spPr>
            <a:xfrm>
              <a:off x="8093042" y="4564302"/>
              <a:ext cx="1797696" cy="2293698"/>
            </a:xfrm>
            <a:custGeom>
              <a:avLst/>
              <a:gdLst/>
              <a:ahLst/>
              <a:cxnLst/>
              <a:rect l="l" t="t" r="r" b="b"/>
              <a:pathLst>
                <a:path w="1797696" h="2293698">
                  <a:moveTo>
                    <a:pt x="1328128" y="0"/>
                  </a:moveTo>
                  <a:lnTo>
                    <a:pt x="1797696" y="810952"/>
                  </a:lnTo>
                  <a:lnTo>
                    <a:pt x="1797696" y="2293698"/>
                  </a:lnTo>
                  <a:lnTo>
                    <a:pt x="0" y="2293698"/>
                  </a:lnTo>
                  <a:close/>
                </a:path>
              </a:pathLst>
            </a:custGeom>
            <a:solidFill>
              <a:srgbClr val="2980E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38" latinLnBrk="0">
                <a:defRPr/>
              </a:pPr>
              <a:endParaRPr lang="ko-KR" altLang="en-US" sz="1800" kern="0" dirty="0">
                <a:solidFill>
                  <a:sysClr val="window" lastClr="FFFFFF"/>
                </a:solidFill>
                <a:latin typeface="Calibri"/>
                <a:ea typeface="맑은 고딕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 flipH="1">
            <a:off x="9756733" y="5"/>
            <a:ext cx="2434377" cy="2596421"/>
            <a:chOff x="-3541" y="1"/>
            <a:chExt cx="1684251" cy="2596421"/>
          </a:xfrm>
        </p:grpSpPr>
        <p:sp>
          <p:nvSpPr>
            <p:cNvPr id="18" name="이등변 삼각형 117"/>
            <p:cNvSpPr/>
            <p:nvPr userDrawn="1"/>
          </p:nvSpPr>
          <p:spPr>
            <a:xfrm flipH="1" flipV="1">
              <a:off x="-3541" y="1729639"/>
              <a:ext cx="181740" cy="313867"/>
            </a:xfrm>
            <a:custGeom>
              <a:avLst/>
              <a:gdLst/>
              <a:ahLst/>
              <a:cxnLst/>
              <a:rect l="l" t="t" r="r" b="b"/>
              <a:pathLst>
                <a:path w="480923" h="830561">
                  <a:moveTo>
                    <a:pt x="0" y="830561"/>
                  </a:moveTo>
                  <a:lnTo>
                    <a:pt x="480923" y="830561"/>
                  </a:lnTo>
                  <a:lnTo>
                    <a:pt x="480923" y="0"/>
                  </a:lnTo>
                  <a:close/>
                </a:path>
              </a:pathLst>
            </a:custGeom>
            <a:pattFill prst="dkUpDiag">
              <a:fgClr>
                <a:sysClr val="window" lastClr="FFFFFF">
                  <a:lumMod val="95000"/>
                </a:sysClr>
              </a:fgClr>
              <a:bgClr>
                <a:sysClr val="window" lastClr="FFFFFF">
                  <a:lumMod val="85000"/>
                </a:sysClr>
              </a:bgClr>
            </a:patt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38" latinLnBrk="0">
                <a:defRPr/>
              </a:pPr>
              <a:endParaRPr lang="ko-KR" altLang="en-US" sz="1800" kern="0" dirty="0">
                <a:solidFill>
                  <a:sysClr val="window" lastClr="FFFFFF"/>
                </a:solidFill>
                <a:latin typeface="Calibri"/>
                <a:ea typeface="맑은 고딕"/>
              </a:endParaRPr>
            </a:p>
          </p:txBody>
        </p:sp>
        <p:sp>
          <p:nvSpPr>
            <p:cNvPr id="19" name="이등변 삼각형 18"/>
            <p:cNvSpPr/>
            <p:nvPr userDrawn="1"/>
          </p:nvSpPr>
          <p:spPr>
            <a:xfrm flipH="1">
              <a:off x="676917" y="1"/>
              <a:ext cx="1003793" cy="866783"/>
            </a:xfrm>
            <a:prstGeom prst="triangle">
              <a:avLst/>
            </a:prstGeom>
            <a:pattFill prst="dkUpDiag">
              <a:fgClr>
                <a:sysClr val="window" lastClr="FFFFFF">
                  <a:lumMod val="95000"/>
                </a:sysClr>
              </a:fgClr>
              <a:bgClr>
                <a:sysClr val="window" lastClr="FFFFFF">
                  <a:lumMod val="85000"/>
                </a:sysClr>
              </a:bgClr>
            </a:patt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38" latinLnBrk="0">
                <a:defRPr/>
              </a:pPr>
              <a:endParaRPr lang="ko-KR" altLang="en-US" sz="1800" kern="0" dirty="0">
                <a:solidFill>
                  <a:sysClr val="window" lastClr="FFFFFF"/>
                </a:solidFill>
                <a:latin typeface="Calibri"/>
                <a:ea typeface="맑은 고딕"/>
              </a:endParaRPr>
            </a:p>
          </p:txBody>
        </p:sp>
        <p:sp>
          <p:nvSpPr>
            <p:cNvPr id="20" name="이등변 삼각형 19"/>
            <p:cNvSpPr/>
            <p:nvPr userDrawn="1"/>
          </p:nvSpPr>
          <p:spPr>
            <a:xfrm flipH="1" flipV="1">
              <a:off x="175514" y="1310"/>
              <a:ext cx="1003793" cy="866783"/>
            </a:xfrm>
            <a:prstGeom prst="triangle">
              <a:avLst/>
            </a:prstGeom>
            <a:solidFill>
              <a:srgbClr val="2980E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38" latinLnBrk="0">
                <a:defRPr/>
              </a:pPr>
              <a:endParaRPr lang="ko-KR" altLang="en-US" sz="1800" kern="0" dirty="0">
                <a:solidFill>
                  <a:sysClr val="window" lastClr="FFFFFF"/>
                </a:solidFill>
                <a:latin typeface="Calibri"/>
                <a:ea typeface="맑은 고딕"/>
              </a:endParaRPr>
            </a:p>
          </p:txBody>
        </p:sp>
        <p:sp>
          <p:nvSpPr>
            <p:cNvPr id="21" name="이등변 삼각형 59"/>
            <p:cNvSpPr/>
            <p:nvPr userDrawn="1"/>
          </p:nvSpPr>
          <p:spPr>
            <a:xfrm flipH="1">
              <a:off x="-3541" y="1"/>
              <a:ext cx="680950" cy="866783"/>
            </a:xfrm>
            <a:custGeom>
              <a:avLst/>
              <a:gdLst/>
              <a:ahLst/>
              <a:cxnLst/>
              <a:rect l="l" t="t" r="r" b="b"/>
              <a:pathLst>
                <a:path w="1801943" h="2293698">
                  <a:moveTo>
                    <a:pt x="1328128" y="0"/>
                  </a:moveTo>
                  <a:lnTo>
                    <a:pt x="1801943" y="818286"/>
                  </a:lnTo>
                  <a:lnTo>
                    <a:pt x="1801943" y="2293698"/>
                  </a:lnTo>
                  <a:lnTo>
                    <a:pt x="0" y="2293698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38" latinLnBrk="0">
                <a:defRPr/>
              </a:pPr>
              <a:endParaRPr lang="ko-KR" altLang="en-US" sz="1800" kern="0" dirty="0">
                <a:solidFill>
                  <a:sysClr val="window" lastClr="FFFFFF"/>
                </a:solidFill>
                <a:latin typeface="Calibri"/>
                <a:ea typeface="맑은 고딕"/>
              </a:endParaRPr>
            </a:p>
          </p:txBody>
        </p:sp>
        <p:sp>
          <p:nvSpPr>
            <p:cNvPr id="22" name="이등변 삼각형 21"/>
            <p:cNvSpPr/>
            <p:nvPr userDrawn="1"/>
          </p:nvSpPr>
          <p:spPr>
            <a:xfrm flipH="1" flipV="1">
              <a:off x="675805" y="864167"/>
              <a:ext cx="1003793" cy="866783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38" latinLnBrk="0">
                <a:defRPr/>
              </a:pPr>
              <a:endParaRPr lang="ko-KR" altLang="en-US" sz="1800" kern="0" dirty="0">
                <a:solidFill>
                  <a:sysClr val="window" lastClr="FFFFFF"/>
                </a:solidFill>
                <a:latin typeface="Calibri"/>
                <a:ea typeface="맑은 고딕"/>
              </a:endParaRPr>
            </a:p>
          </p:txBody>
        </p:sp>
        <p:sp>
          <p:nvSpPr>
            <p:cNvPr id="23" name="이등변 삼각형 22"/>
            <p:cNvSpPr/>
            <p:nvPr userDrawn="1"/>
          </p:nvSpPr>
          <p:spPr>
            <a:xfrm flipH="1">
              <a:off x="175339" y="862856"/>
              <a:ext cx="1003793" cy="866783"/>
            </a:xfrm>
            <a:prstGeom prst="triangl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38" latinLnBrk="0">
                <a:defRPr/>
              </a:pPr>
              <a:endParaRPr lang="ko-KR" altLang="en-US" sz="1800" kern="0" dirty="0">
                <a:solidFill>
                  <a:sysClr val="window" lastClr="FFFFFF"/>
                </a:solidFill>
                <a:latin typeface="Calibri"/>
                <a:ea typeface="맑은 고딕"/>
              </a:endParaRPr>
            </a:p>
          </p:txBody>
        </p:sp>
        <p:sp>
          <p:nvSpPr>
            <p:cNvPr id="24" name="이등변 삼각형 112"/>
            <p:cNvSpPr/>
            <p:nvPr userDrawn="1"/>
          </p:nvSpPr>
          <p:spPr>
            <a:xfrm flipH="1" flipV="1">
              <a:off x="-3541" y="864166"/>
              <a:ext cx="682206" cy="866783"/>
            </a:xfrm>
            <a:custGeom>
              <a:avLst/>
              <a:gdLst/>
              <a:ahLst/>
              <a:cxnLst/>
              <a:rect l="l" t="t" r="r" b="b"/>
              <a:pathLst>
                <a:path w="1805266" h="2293698">
                  <a:moveTo>
                    <a:pt x="0" y="2293698"/>
                  </a:moveTo>
                  <a:lnTo>
                    <a:pt x="1805266" y="2293698"/>
                  </a:lnTo>
                  <a:lnTo>
                    <a:pt x="1805266" y="824025"/>
                  </a:lnTo>
                  <a:lnTo>
                    <a:pt x="1328128" y="0"/>
                  </a:lnTo>
                  <a:close/>
                </a:path>
              </a:pathLst>
            </a:custGeom>
            <a:pattFill prst="dkUpDiag">
              <a:fgClr>
                <a:sysClr val="window" lastClr="FFFFFF">
                  <a:lumMod val="95000"/>
                </a:sysClr>
              </a:fgClr>
              <a:bgClr>
                <a:sysClr val="window" lastClr="FFFFFF">
                  <a:lumMod val="85000"/>
                </a:sysClr>
              </a:bgClr>
            </a:patt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38" latinLnBrk="0">
                <a:defRPr/>
              </a:pPr>
              <a:endParaRPr lang="ko-KR" altLang="en-US" sz="1800" kern="0" dirty="0">
                <a:solidFill>
                  <a:sysClr val="window" lastClr="FFFFFF"/>
                </a:solidFill>
                <a:latin typeface="Calibri"/>
                <a:ea typeface="맑은 고딕"/>
              </a:endParaRPr>
            </a:p>
          </p:txBody>
        </p:sp>
        <p:sp>
          <p:nvSpPr>
            <p:cNvPr id="25" name="이등변 삼각형 114"/>
            <p:cNvSpPr/>
            <p:nvPr userDrawn="1"/>
          </p:nvSpPr>
          <p:spPr>
            <a:xfrm flipH="1">
              <a:off x="-3540" y="1424062"/>
              <a:ext cx="176940" cy="305578"/>
            </a:xfrm>
            <a:custGeom>
              <a:avLst/>
              <a:gdLst/>
              <a:ahLst/>
              <a:cxnLst/>
              <a:rect l="l" t="t" r="r" b="b"/>
              <a:pathLst>
                <a:path w="468222" h="808627">
                  <a:moveTo>
                    <a:pt x="468222" y="0"/>
                  </a:moveTo>
                  <a:lnTo>
                    <a:pt x="468222" y="808627"/>
                  </a:lnTo>
                  <a:lnTo>
                    <a:pt x="0" y="808627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38" latinLnBrk="0">
                <a:defRPr/>
              </a:pPr>
              <a:endParaRPr lang="ko-KR" altLang="en-US" sz="1800" kern="0" dirty="0">
                <a:solidFill>
                  <a:sysClr val="window" lastClr="FFFFFF"/>
                </a:solidFill>
                <a:latin typeface="Calibri"/>
                <a:ea typeface="맑은 고딕"/>
              </a:endParaRPr>
            </a:p>
          </p:txBody>
        </p:sp>
        <p:sp>
          <p:nvSpPr>
            <p:cNvPr id="26" name="이등변 삼각형 115"/>
            <p:cNvSpPr/>
            <p:nvPr userDrawn="1"/>
          </p:nvSpPr>
          <p:spPr>
            <a:xfrm flipH="1" flipV="1">
              <a:off x="-3541" y="1309"/>
              <a:ext cx="179054" cy="309228"/>
            </a:xfrm>
            <a:custGeom>
              <a:avLst/>
              <a:gdLst/>
              <a:ahLst/>
              <a:cxnLst/>
              <a:rect l="l" t="t" r="r" b="b"/>
              <a:pathLst>
                <a:path w="473815" h="818286">
                  <a:moveTo>
                    <a:pt x="0" y="818286"/>
                  </a:moveTo>
                  <a:lnTo>
                    <a:pt x="473815" y="818286"/>
                  </a:lnTo>
                  <a:lnTo>
                    <a:pt x="473815" y="0"/>
                  </a:lnTo>
                  <a:close/>
                </a:path>
              </a:pathLst>
            </a:custGeom>
            <a:pattFill prst="dkUpDiag">
              <a:fgClr>
                <a:sysClr val="window" lastClr="FFFFFF">
                  <a:lumMod val="95000"/>
                </a:sysClr>
              </a:fgClr>
              <a:bgClr>
                <a:sysClr val="window" lastClr="FFFFFF">
                  <a:lumMod val="85000"/>
                </a:sysClr>
              </a:bgClr>
            </a:patt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38" latinLnBrk="0">
                <a:defRPr/>
              </a:pPr>
              <a:endParaRPr lang="ko-KR" altLang="en-US" sz="1800" kern="0" dirty="0">
                <a:solidFill>
                  <a:sysClr val="window" lastClr="FFFFFF"/>
                </a:solidFill>
                <a:latin typeface="Calibri"/>
                <a:ea typeface="맑은 고딕"/>
              </a:endParaRPr>
            </a:p>
          </p:txBody>
        </p:sp>
        <p:sp>
          <p:nvSpPr>
            <p:cNvPr id="27" name="이등변 삼각형 26"/>
            <p:cNvSpPr/>
            <p:nvPr userDrawn="1"/>
          </p:nvSpPr>
          <p:spPr>
            <a:xfrm flipH="1" flipV="1">
              <a:off x="172478" y="1729639"/>
              <a:ext cx="1003793" cy="866783"/>
            </a:xfrm>
            <a:prstGeom prst="triangle">
              <a:avLst/>
            </a:prstGeom>
            <a:pattFill prst="dkUpDiag">
              <a:fgClr>
                <a:sysClr val="window" lastClr="FFFFFF">
                  <a:lumMod val="95000"/>
                </a:sysClr>
              </a:fgClr>
              <a:bgClr>
                <a:sysClr val="window" lastClr="FFFFFF">
                  <a:lumMod val="85000"/>
                </a:sysClr>
              </a:bgClr>
            </a:patt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38" latinLnBrk="0">
                <a:defRPr/>
              </a:pPr>
              <a:endParaRPr lang="ko-KR" altLang="en-US" sz="1800" kern="0" dirty="0">
                <a:solidFill>
                  <a:sysClr val="window" lastClr="FFFFFF"/>
                </a:solidFill>
                <a:latin typeface="Calibri"/>
                <a:ea typeface="맑은 고딕"/>
              </a:endParaRPr>
            </a:p>
          </p:txBody>
        </p:sp>
        <p:sp>
          <p:nvSpPr>
            <p:cNvPr id="28" name="이등변 삼각형 123"/>
            <p:cNvSpPr/>
            <p:nvPr userDrawn="1"/>
          </p:nvSpPr>
          <p:spPr>
            <a:xfrm flipH="1">
              <a:off x="-3539" y="1729639"/>
              <a:ext cx="679345" cy="866783"/>
            </a:xfrm>
            <a:custGeom>
              <a:avLst/>
              <a:gdLst/>
              <a:ahLst/>
              <a:cxnLst/>
              <a:rect l="l" t="t" r="r" b="b"/>
              <a:pathLst>
                <a:path w="1797696" h="2293698">
                  <a:moveTo>
                    <a:pt x="1328128" y="0"/>
                  </a:moveTo>
                  <a:lnTo>
                    <a:pt x="1797696" y="810952"/>
                  </a:lnTo>
                  <a:lnTo>
                    <a:pt x="1797696" y="2293698"/>
                  </a:lnTo>
                  <a:lnTo>
                    <a:pt x="0" y="2293698"/>
                  </a:lnTo>
                  <a:close/>
                </a:path>
              </a:pathLst>
            </a:custGeom>
            <a:solidFill>
              <a:srgbClr val="448AE9">
                <a:alpha val="73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38" latinLnBrk="0">
                <a:defRPr/>
              </a:pPr>
              <a:endParaRPr lang="ko-KR" altLang="en-US" sz="1800" kern="0" dirty="0">
                <a:solidFill>
                  <a:sysClr val="window" lastClr="FFFFFF"/>
                </a:solidFill>
                <a:latin typeface="Calibri"/>
                <a:ea typeface="맑은 고딕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794342" y="3429000"/>
            <a:ext cx="2622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dirty="0">
                <a:solidFill>
                  <a:prstClr val="black"/>
                </a:solidFill>
                <a:latin typeface="HY헤드라인M" pitchFamily="18" charset="-127"/>
                <a:ea typeface="HY헤드라인M" pitchFamily="18" charset="-127"/>
              </a:rPr>
              <a:t>BRIDGETEC</a:t>
            </a:r>
            <a:endParaRPr lang="ko-KR" altLang="en-US" sz="1800" dirty="0">
              <a:solidFill>
                <a:prstClr val="white">
                  <a:lumMod val="85000"/>
                </a:prstClr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148603" y="4161278"/>
            <a:ext cx="2268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>
                <a:solidFill>
                  <a:prstClr val="white">
                    <a:lumMod val="85000"/>
                  </a:prstClr>
                </a:solidFill>
                <a:latin typeface="HY헤드라인M" pitchFamily="18" charset="-127"/>
                <a:ea typeface="HY헤드라인M" pitchFamily="18" charset="-127"/>
              </a:rPr>
              <a:t>Thank you!</a:t>
            </a:r>
            <a:endParaRPr lang="ko-KR" altLang="en-US" sz="3200" dirty="0">
              <a:solidFill>
                <a:prstClr val="white">
                  <a:lumMod val="85000"/>
                </a:prstClr>
              </a:solidFill>
              <a:latin typeface="HY얕은샘물M" pitchFamily="18" charset="-127"/>
              <a:ea typeface="HY얕은샘물M" pitchFamily="18" charset="-127"/>
            </a:endParaRPr>
          </a:p>
        </p:txBody>
      </p:sp>
      <p:pic>
        <p:nvPicPr>
          <p:cNvPr id="33" name="그림 32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55303" y="6391278"/>
            <a:ext cx="1308100" cy="29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2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F2E7-9F87-4681-AB11-F98483B85809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037E-F849-454A-94EA-D1889C356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8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8E08-16B3-451C-82E1-33C1B650E9C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ysClr val="window" lastClr="FFFFFF"/>
          </a:solid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이등변 삼각형 117"/>
          <p:cNvSpPr/>
          <p:nvPr userDrawn="1"/>
        </p:nvSpPr>
        <p:spPr>
          <a:xfrm flipV="1">
            <a:off x="11550775" y="4564309"/>
            <a:ext cx="641231" cy="830561"/>
          </a:xfrm>
          <a:custGeom>
            <a:avLst/>
            <a:gdLst/>
            <a:ahLst/>
            <a:cxnLst/>
            <a:rect l="l" t="t" r="r" b="b"/>
            <a:pathLst>
              <a:path w="480923" h="830561">
                <a:moveTo>
                  <a:pt x="0" y="830561"/>
                </a:moveTo>
                <a:lnTo>
                  <a:pt x="480923" y="830561"/>
                </a:lnTo>
                <a:lnTo>
                  <a:pt x="480923" y="0"/>
                </a:lnTo>
                <a:close/>
              </a:path>
            </a:pathLst>
          </a:custGeom>
          <a:pattFill prst="dkUpDiag">
            <a:fgClr>
              <a:sysClr val="window" lastClr="FFFFFF">
                <a:lumMod val="95000"/>
              </a:sysClr>
            </a:fgClr>
            <a:bgClr>
              <a:sysClr val="window" lastClr="FFFFFF">
                <a:lumMod val="85000"/>
              </a:sysClr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8" name="이등변 삼각형 7"/>
          <p:cNvSpPr/>
          <p:nvPr userDrawn="1"/>
        </p:nvSpPr>
        <p:spPr>
          <a:xfrm>
            <a:off x="6249476" y="-12699"/>
            <a:ext cx="3541675" cy="2293698"/>
          </a:xfrm>
          <a:prstGeom prst="triangle">
            <a:avLst/>
          </a:prstGeom>
          <a:pattFill prst="dkUpDiag">
            <a:fgClr>
              <a:sysClr val="window" lastClr="FFFFFF">
                <a:lumMod val="95000"/>
              </a:sysClr>
            </a:fgClr>
            <a:bgClr>
              <a:sysClr val="window" lastClr="FFFFFF">
                <a:lumMod val="85000"/>
              </a:sysClr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9" name="이등변 삼각형 8"/>
          <p:cNvSpPr/>
          <p:nvPr userDrawn="1"/>
        </p:nvSpPr>
        <p:spPr>
          <a:xfrm flipV="1">
            <a:off x="8018572" y="-9234"/>
            <a:ext cx="3541675" cy="2293698"/>
          </a:xfrm>
          <a:prstGeom prst="triangle">
            <a:avLst/>
          </a:prstGeom>
          <a:solidFill>
            <a:srgbClr val="448A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0" name="이등변 삼각형 59"/>
          <p:cNvSpPr/>
          <p:nvPr userDrawn="1"/>
        </p:nvSpPr>
        <p:spPr>
          <a:xfrm>
            <a:off x="9789421" y="-12699"/>
            <a:ext cx="2402591" cy="2293698"/>
          </a:xfrm>
          <a:custGeom>
            <a:avLst/>
            <a:gdLst/>
            <a:ahLst/>
            <a:cxnLst/>
            <a:rect l="l" t="t" r="r" b="b"/>
            <a:pathLst>
              <a:path w="1801943" h="2293698">
                <a:moveTo>
                  <a:pt x="1328128" y="0"/>
                </a:moveTo>
                <a:lnTo>
                  <a:pt x="1801943" y="818286"/>
                </a:lnTo>
                <a:lnTo>
                  <a:pt x="1801943" y="2293698"/>
                </a:lnTo>
                <a:lnTo>
                  <a:pt x="0" y="2293698"/>
                </a:ln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1" name="이등변 삼각형 10"/>
          <p:cNvSpPr/>
          <p:nvPr userDrawn="1"/>
        </p:nvSpPr>
        <p:spPr>
          <a:xfrm flipV="1">
            <a:off x="6253401" y="2280336"/>
            <a:ext cx="3541675" cy="2293698"/>
          </a:xfrm>
          <a:prstGeom prst="triangle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2" name="이등변 삼각형 11"/>
          <p:cNvSpPr/>
          <p:nvPr userDrawn="1"/>
        </p:nvSpPr>
        <p:spPr>
          <a:xfrm>
            <a:off x="8019189" y="2276872"/>
            <a:ext cx="3541675" cy="2293698"/>
          </a:xfrm>
          <a:prstGeom prst="triangl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3" name="이등변 삼각형 112"/>
          <p:cNvSpPr/>
          <p:nvPr userDrawn="1"/>
        </p:nvSpPr>
        <p:spPr>
          <a:xfrm flipV="1">
            <a:off x="9784983" y="2274070"/>
            <a:ext cx="2407023" cy="2293698"/>
          </a:xfrm>
          <a:custGeom>
            <a:avLst/>
            <a:gdLst/>
            <a:ahLst/>
            <a:cxnLst/>
            <a:rect l="l" t="t" r="r" b="b"/>
            <a:pathLst>
              <a:path w="1805266" h="2293698">
                <a:moveTo>
                  <a:pt x="0" y="2293698"/>
                </a:moveTo>
                <a:lnTo>
                  <a:pt x="1805266" y="2293698"/>
                </a:lnTo>
                <a:lnTo>
                  <a:pt x="1805266" y="824025"/>
                </a:lnTo>
                <a:lnTo>
                  <a:pt x="1328128" y="0"/>
                </a:lnTo>
                <a:close/>
              </a:path>
            </a:pathLst>
          </a:custGeom>
          <a:pattFill prst="dkUpDiag">
            <a:fgClr>
              <a:sysClr val="window" lastClr="FFFFFF">
                <a:lumMod val="95000"/>
              </a:sysClr>
            </a:fgClr>
            <a:bgClr>
              <a:sysClr val="window" lastClr="FFFFFF">
                <a:lumMod val="85000"/>
              </a:sysClr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4" name="이등변 삼각형 114"/>
          <p:cNvSpPr/>
          <p:nvPr userDrawn="1"/>
        </p:nvSpPr>
        <p:spPr>
          <a:xfrm>
            <a:off x="11567712" y="3755683"/>
            <a:ext cx="624297" cy="808627"/>
          </a:xfrm>
          <a:custGeom>
            <a:avLst/>
            <a:gdLst/>
            <a:ahLst/>
            <a:cxnLst/>
            <a:rect l="l" t="t" r="r" b="b"/>
            <a:pathLst>
              <a:path w="468222" h="808627">
                <a:moveTo>
                  <a:pt x="468222" y="0"/>
                </a:moveTo>
                <a:lnTo>
                  <a:pt x="468222" y="808627"/>
                </a:lnTo>
                <a:lnTo>
                  <a:pt x="0" y="808627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5" name="이등변 삼각형 115"/>
          <p:cNvSpPr/>
          <p:nvPr userDrawn="1"/>
        </p:nvSpPr>
        <p:spPr>
          <a:xfrm flipV="1">
            <a:off x="11560258" y="-9235"/>
            <a:ext cx="631753" cy="818286"/>
          </a:xfrm>
          <a:custGeom>
            <a:avLst/>
            <a:gdLst/>
            <a:ahLst/>
            <a:cxnLst/>
            <a:rect l="l" t="t" r="r" b="b"/>
            <a:pathLst>
              <a:path w="473815" h="818286">
                <a:moveTo>
                  <a:pt x="0" y="818286"/>
                </a:moveTo>
                <a:lnTo>
                  <a:pt x="473815" y="818286"/>
                </a:lnTo>
                <a:lnTo>
                  <a:pt x="473815" y="0"/>
                </a:lnTo>
                <a:close/>
              </a:path>
            </a:pathLst>
          </a:custGeom>
          <a:pattFill prst="dkUpDiag">
            <a:fgClr>
              <a:sysClr val="window" lastClr="FFFFFF">
                <a:lumMod val="95000"/>
              </a:sysClr>
            </a:fgClr>
            <a:bgClr>
              <a:sysClr val="window" lastClr="FFFFFF">
                <a:lumMod val="85000"/>
              </a:sysClr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6" name="이등변 삼각형 15"/>
          <p:cNvSpPr/>
          <p:nvPr userDrawn="1"/>
        </p:nvSpPr>
        <p:spPr>
          <a:xfrm flipV="1">
            <a:off x="8029285" y="4564302"/>
            <a:ext cx="3541675" cy="2293698"/>
          </a:xfrm>
          <a:prstGeom prst="triangle">
            <a:avLst/>
          </a:prstGeom>
          <a:pattFill prst="dkUpDiag">
            <a:fgClr>
              <a:sysClr val="window" lastClr="FFFFFF">
                <a:lumMod val="95000"/>
              </a:sysClr>
            </a:fgClr>
            <a:bgClr>
              <a:sysClr val="window" lastClr="FFFFFF">
                <a:lumMod val="85000"/>
              </a:sysClr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7" name="이등변 삼각형 123"/>
          <p:cNvSpPr/>
          <p:nvPr userDrawn="1"/>
        </p:nvSpPr>
        <p:spPr>
          <a:xfrm>
            <a:off x="9795076" y="4564302"/>
            <a:ext cx="2396928" cy="2293698"/>
          </a:xfrm>
          <a:custGeom>
            <a:avLst/>
            <a:gdLst/>
            <a:ahLst/>
            <a:cxnLst/>
            <a:rect l="l" t="t" r="r" b="b"/>
            <a:pathLst>
              <a:path w="1797696" h="2293698">
                <a:moveTo>
                  <a:pt x="1328128" y="0"/>
                </a:moveTo>
                <a:lnTo>
                  <a:pt x="1797696" y="810952"/>
                </a:lnTo>
                <a:lnTo>
                  <a:pt x="1797696" y="2293698"/>
                </a:lnTo>
                <a:lnTo>
                  <a:pt x="0" y="2293698"/>
                </a:lnTo>
                <a:close/>
              </a:path>
            </a:pathLst>
          </a:custGeom>
          <a:solidFill>
            <a:srgbClr val="448A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8" name="이등변 삼각형 117"/>
          <p:cNvSpPr/>
          <p:nvPr userDrawn="1"/>
        </p:nvSpPr>
        <p:spPr>
          <a:xfrm flipH="1" flipV="1">
            <a:off x="4" y="1729644"/>
            <a:ext cx="242320" cy="313867"/>
          </a:xfrm>
          <a:custGeom>
            <a:avLst/>
            <a:gdLst/>
            <a:ahLst/>
            <a:cxnLst/>
            <a:rect l="l" t="t" r="r" b="b"/>
            <a:pathLst>
              <a:path w="480923" h="830561">
                <a:moveTo>
                  <a:pt x="0" y="830561"/>
                </a:moveTo>
                <a:lnTo>
                  <a:pt x="480923" y="830561"/>
                </a:lnTo>
                <a:lnTo>
                  <a:pt x="480923" y="0"/>
                </a:lnTo>
                <a:close/>
              </a:path>
            </a:pathLst>
          </a:custGeom>
          <a:pattFill prst="dkUpDiag">
            <a:fgClr>
              <a:sysClr val="window" lastClr="FFFFFF">
                <a:lumMod val="95000"/>
              </a:sysClr>
            </a:fgClr>
            <a:bgClr>
              <a:sysClr val="window" lastClr="FFFFFF">
                <a:lumMod val="85000"/>
              </a:sysClr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9" name="이등변 삼각형 18"/>
          <p:cNvSpPr/>
          <p:nvPr userDrawn="1"/>
        </p:nvSpPr>
        <p:spPr>
          <a:xfrm flipH="1">
            <a:off x="907279" y="6"/>
            <a:ext cx="1338391" cy="866783"/>
          </a:xfrm>
          <a:prstGeom prst="triangle">
            <a:avLst/>
          </a:prstGeom>
          <a:pattFill prst="dkUpDiag">
            <a:fgClr>
              <a:sysClr val="window" lastClr="FFFFFF">
                <a:lumMod val="95000"/>
              </a:sysClr>
            </a:fgClr>
            <a:bgClr>
              <a:sysClr val="window" lastClr="FFFFFF">
                <a:lumMod val="85000"/>
              </a:sysClr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0" name="이등변 삼각형 19"/>
          <p:cNvSpPr/>
          <p:nvPr userDrawn="1"/>
        </p:nvSpPr>
        <p:spPr>
          <a:xfrm flipH="1" flipV="1">
            <a:off x="238749" y="1313"/>
            <a:ext cx="1338391" cy="866783"/>
          </a:xfrm>
          <a:prstGeom prst="triangle">
            <a:avLst/>
          </a:prstGeom>
          <a:solidFill>
            <a:srgbClr val="448AE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1" name="이등변 삼각형 59"/>
          <p:cNvSpPr/>
          <p:nvPr userDrawn="1"/>
        </p:nvSpPr>
        <p:spPr>
          <a:xfrm flipH="1">
            <a:off x="9" y="6"/>
            <a:ext cx="907935" cy="866783"/>
          </a:xfrm>
          <a:custGeom>
            <a:avLst/>
            <a:gdLst/>
            <a:ahLst/>
            <a:cxnLst/>
            <a:rect l="l" t="t" r="r" b="b"/>
            <a:pathLst>
              <a:path w="1801943" h="2293698">
                <a:moveTo>
                  <a:pt x="1328128" y="0"/>
                </a:moveTo>
                <a:lnTo>
                  <a:pt x="1801943" y="818286"/>
                </a:lnTo>
                <a:lnTo>
                  <a:pt x="1801943" y="2293698"/>
                </a:lnTo>
                <a:lnTo>
                  <a:pt x="0" y="2293698"/>
                </a:ln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2" name="이등변 삼각형 21"/>
          <p:cNvSpPr/>
          <p:nvPr userDrawn="1"/>
        </p:nvSpPr>
        <p:spPr>
          <a:xfrm flipH="1" flipV="1">
            <a:off x="905803" y="864171"/>
            <a:ext cx="1338391" cy="866783"/>
          </a:xfrm>
          <a:prstGeom prst="triangle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3" name="이등변 삼각형 22"/>
          <p:cNvSpPr/>
          <p:nvPr userDrawn="1"/>
        </p:nvSpPr>
        <p:spPr>
          <a:xfrm flipH="1">
            <a:off x="238515" y="862861"/>
            <a:ext cx="1338391" cy="866783"/>
          </a:xfrm>
          <a:prstGeom prst="triangl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4" name="이등변 삼각형 112"/>
          <p:cNvSpPr/>
          <p:nvPr userDrawn="1"/>
        </p:nvSpPr>
        <p:spPr>
          <a:xfrm flipH="1" flipV="1">
            <a:off x="9" y="864171"/>
            <a:ext cx="909609" cy="866783"/>
          </a:xfrm>
          <a:custGeom>
            <a:avLst/>
            <a:gdLst/>
            <a:ahLst/>
            <a:cxnLst/>
            <a:rect l="l" t="t" r="r" b="b"/>
            <a:pathLst>
              <a:path w="1805266" h="2293698">
                <a:moveTo>
                  <a:pt x="0" y="2293698"/>
                </a:moveTo>
                <a:lnTo>
                  <a:pt x="1805266" y="2293698"/>
                </a:lnTo>
                <a:lnTo>
                  <a:pt x="1805266" y="824025"/>
                </a:lnTo>
                <a:lnTo>
                  <a:pt x="1328128" y="0"/>
                </a:lnTo>
                <a:close/>
              </a:path>
            </a:pathLst>
          </a:custGeom>
          <a:pattFill prst="dkUpDiag">
            <a:fgClr>
              <a:sysClr val="window" lastClr="FFFFFF">
                <a:lumMod val="95000"/>
              </a:sysClr>
            </a:fgClr>
            <a:bgClr>
              <a:sysClr val="window" lastClr="FFFFFF">
                <a:lumMod val="85000"/>
              </a:sysClr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5" name="이등변 삼각형 114"/>
          <p:cNvSpPr/>
          <p:nvPr userDrawn="1"/>
        </p:nvSpPr>
        <p:spPr>
          <a:xfrm flipH="1">
            <a:off x="4" y="1424061"/>
            <a:ext cx="235920" cy="305578"/>
          </a:xfrm>
          <a:custGeom>
            <a:avLst/>
            <a:gdLst/>
            <a:ahLst/>
            <a:cxnLst/>
            <a:rect l="l" t="t" r="r" b="b"/>
            <a:pathLst>
              <a:path w="468222" h="808627">
                <a:moveTo>
                  <a:pt x="468222" y="0"/>
                </a:moveTo>
                <a:lnTo>
                  <a:pt x="468222" y="808627"/>
                </a:lnTo>
                <a:lnTo>
                  <a:pt x="0" y="808627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6" name="이등변 삼각형 115"/>
          <p:cNvSpPr/>
          <p:nvPr userDrawn="1"/>
        </p:nvSpPr>
        <p:spPr>
          <a:xfrm flipH="1" flipV="1">
            <a:off x="9" y="1310"/>
            <a:ext cx="238740" cy="309228"/>
          </a:xfrm>
          <a:custGeom>
            <a:avLst/>
            <a:gdLst/>
            <a:ahLst/>
            <a:cxnLst/>
            <a:rect l="l" t="t" r="r" b="b"/>
            <a:pathLst>
              <a:path w="473815" h="818286">
                <a:moveTo>
                  <a:pt x="0" y="818286"/>
                </a:moveTo>
                <a:lnTo>
                  <a:pt x="473815" y="818286"/>
                </a:lnTo>
                <a:lnTo>
                  <a:pt x="473815" y="0"/>
                </a:lnTo>
                <a:close/>
              </a:path>
            </a:pathLst>
          </a:custGeom>
          <a:pattFill prst="dkUpDiag">
            <a:fgClr>
              <a:sysClr val="window" lastClr="FFFFFF">
                <a:lumMod val="95000"/>
              </a:sysClr>
            </a:fgClr>
            <a:bgClr>
              <a:sysClr val="window" lastClr="FFFFFF">
                <a:lumMod val="85000"/>
              </a:sysClr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7" name="이등변 삼각형 26"/>
          <p:cNvSpPr/>
          <p:nvPr userDrawn="1"/>
        </p:nvSpPr>
        <p:spPr>
          <a:xfrm flipH="1" flipV="1">
            <a:off x="234701" y="1729644"/>
            <a:ext cx="1338391" cy="866783"/>
          </a:xfrm>
          <a:prstGeom prst="triangle">
            <a:avLst/>
          </a:prstGeom>
          <a:pattFill prst="dkUpDiag">
            <a:fgClr>
              <a:sysClr val="window" lastClr="FFFFFF">
                <a:lumMod val="95000"/>
              </a:sysClr>
            </a:fgClr>
            <a:bgClr>
              <a:sysClr val="window" lastClr="FFFFFF">
                <a:lumMod val="85000"/>
              </a:sysClr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8" name="이등변 삼각형 123"/>
          <p:cNvSpPr/>
          <p:nvPr userDrawn="1"/>
        </p:nvSpPr>
        <p:spPr>
          <a:xfrm flipH="1">
            <a:off x="9" y="1729644"/>
            <a:ext cx="905793" cy="866783"/>
          </a:xfrm>
          <a:custGeom>
            <a:avLst/>
            <a:gdLst/>
            <a:ahLst/>
            <a:cxnLst/>
            <a:rect l="l" t="t" r="r" b="b"/>
            <a:pathLst>
              <a:path w="1797696" h="2293698">
                <a:moveTo>
                  <a:pt x="1328128" y="0"/>
                </a:moveTo>
                <a:lnTo>
                  <a:pt x="1797696" y="810952"/>
                </a:lnTo>
                <a:lnTo>
                  <a:pt x="1797696" y="2293698"/>
                </a:lnTo>
                <a:lnTo>
                  <a:pt x="0" y="2293698"/>
                </a:lnTo>
                <a:close/>
              </a:path>
            </a:pathLst>
          </a:custGeom>
          <a:solidFill>
            <a:srgbClr val="2980E9">
              <a:alpha val="72941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pic>
        <p:nvPicPr>
          <p:cNvPr id="29" name="그림 28" descr="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655303" y="6391278"/>
            <a:ext cx="1308100" cy="290085"/>
          </a:xfrm>
          <a:prstGeom prst="rect">
            <a:avLst/>
          </a:prstGeom>
        </p:spPr>
      </p:pic>
      <p:sp>
        <p:nvSpPr>
          <p:cNvPr id="31" name="부제목 5"/>
          <p:cNvSpPr>
            <a:spLocks noGrp="1"/>
          </p:cNvSpPr>
          <p:nvPr userDrawn="1">
            <p:ph type="subTitle" idx="1"/>
          </p:nvPr>
        </p:nvSpPr>
        <p:spPr bwMode="auto">
          <a:xfrm>
            <a:off x="978859" y="3208321"/>
            <a:ext cx="9245600" cy="65723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l" eaLnBrk="1" hangingPunct="1"/>
            <a:endParaRPr lang="ko-KR" altLang="en-US" sz="24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643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1F2E7-9F87-4681-AB11-F98483B85809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2037E-F849-454A-94EA-D1889C356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58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/>
          <p:nvPr/>
        </p:nvSpPr>
        <p:spPr>
          <a:xfrm>
            <a:off x="1025611" y="2917665"/>
            <a:ext cx="101078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en-US" altLang="ko-KR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IPRON-NE ICAGENT </a:t>
            </a:r>
            <a:r>
              <a:rPr lang="ko-KR" altLang="en-US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매뉴얼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8E08-16B3-451C-82E1-33C1B650E9CD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pPr/>
              <a:t>1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D7C4EFC-B39D-41A1-B800-C4CB4B30E6E5}"/>
              </a:ext>
            </a:extLst>
          </p:cNvPr>
          <p:cNvSpPr txBox="1"/>
          <p:nvPr/>
        </p:nvSpPr>
        <p:spPr>
          <a:xfrm>
            <a:off x="8420523" y="6225640"/>
            <a:ext cx="2080009" cy="495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70000"/>
              </a:lnSpc>
            </a:pP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</a:rPr>
              <a:t>Ver. 24.0.1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E334208-D719-A1E9-D499-66A8D8A6E612}"/>
              </a:ext>
            </a:extLst>
          </p:cNvPr>
          <p:cNvSpPr txBox="1"/>
          <p:nvPr/>
        </p:nvSpPr>
        <p:spPr>
          <a:xfrm>
            <a:off x="69180" y="421571"/>
            <a:ext cx="8911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상태제어</a:t>
            </a:r>
            <a:endParaRPr lang="en-US" altLang="ko-KR" sz="16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A3E252A7-7F2B-428F-8F18-7BC4AFCB60DD}"/>
              </a:ext>
            </a:extLst>
          </p:cNvPr>
          <p:cNvGrpSpPr/>
          <p:nvPr/>
        </p:nvGrpSpPr>
        <p:grpSpPr>
          <a:xfrm>
            <a:off x="2986697" y="1502712"/>
            <a:ext cx="2836830" cy="982532"/>
            <a:chOff x="2109731" y="1557425"/>
            <a:chExt cx="3752850" cy="933450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731" y="1557425"/>
              <a:ext cx="3752850" cy="9334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직사각형 15"/>
            <p:cNvSpPr/>
            <p:nvPr/>
          </p:nvSpPr>
          <p:spPr>
            <a:xfrm>
              <a:off x="2109731" y="2024150"/>
              <a:ext cx="1260229" cy="41326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latin typeface="+mn-ea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F4C8DAE-1066-97FC-254A-B0C93D0C4A13}"/>
                </a:ext>
              </a:extLst>
            </p:cNvPr>
            <p:cNvSpPr/>
            <p:nvPr/>
          </p:nvSpPr>
          <p:spPr>
            <a:xfrm>
              <a:off x="2109731" y="1849863"/>
              <a:ext cx="216000" cy="21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1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438914C0-3D74-46BB-AA3A-C878F23D6D0E}"/>
              </a:ext>
            </a:extLst>
          </p:cNvPr>
          <p:cNvGrpSpPr/>
          <p:nvPr/>
        </p:nvGrpSpPr>
        <p:grpSpPr>
          <a:xfrm>
            <a:off x="2986697" y="3212976"/>
            <a:ext cx="2829632" cy="2516482"/>
            <a:chOff x="2109731" y="3214520"/>
            <a:chExt cx="3743325" cy="2390775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731" y="3214520"/>
              <a:ext cx="3743325" cy="2390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3342123" y="4132236"/>
              <a:ext cx="1562386" cy="135416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latin typeface="+mn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351278" y="3718969"/>
              <a:ext cx="1260229" cy="41326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latin typeface="+mn-ea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xmlns="" id="{9F4C8DAE-1066-97FC-254A-B0C93D0C4A13}"/>
                </a:ext>
              </a:extLst>
            </p:cNvPr>
            <p:cNvSpPr/>
            <p:nvPr/>
          </p:nvSpPr>
          <p:spPr>
            <a:xfrm>
              <a:off x="3369960" y="3532214"/>
              <a:ext cx="216000" cy="21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2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직사각형 130">
            <a:extLst>
              <a:ext uri="{FF2B5EF4-FFF2-40B4-BE49-F238E27FC236}">
                <a16:creationId xmlns:a16="http://schemas.microsoft.com/office/drawing/2014/main" xmlns="" id="{545C5286-7DE5-4B3C-B3E6-9FCC89BA929E}"/>
              </a:ext>
            </a:extLst>
          </p:cNvPr>
          <p:cNvSpPr/>
          <p:nvPr/>
        </p:nvSpPr>
        <p:spPr>
          <a:xfrm>
            <a:off x="6096000" y="1343228"/>
            <a:ext cx="3606078" cy="504037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1.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 수신대기 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: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 전화를 받기위한 대기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2.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 </a:t>
            </a:r>
            <a:r>
              <a:rPr lang="ko-KR" altLang="en-US" sz="1000" kern="0" dirty="0" err="1">
                <a:latin typeface="나눔고딕" pitchFamily="50" charset="-127"/>
                <a:ea typeface="나눔고딕"/>
              </a:rPr>
              <a:t>자리비움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 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: </a:t>
            </a:r>
            <a:r>
              <a:rPr lang="ko-KR" altLang="en-US" sz="1000" kern="0" dirty="0" err="1">
                <a:latin typeface="나눔고딕" pitchFamily="50" charset="-127"/>
                <a:ea typeface="나눔고딕"/>
              </a:rPr>
              <a:t>다른업무로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 인해 자리를 </a:t>
            </a:r>
            <a:r>
              <a:rPr lang="ko-KR" altLang="en-US" sz="1000" kern="0" dirty="0" err="1">
                <a:latin typeface="나눔고딕" pitchFamily="50" charset="-127"/>
                <a:ea typeface="나눔고딕"/>
              </a:rPr>
              <a:t>비울경우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  - </a:t>
            </a:r>
            <a:r>
              <a:rPr lang="ko-KR" altLang="en-US" sz="1000" kern="0" dirty="0" err="1">
                <a:latin typeface="나눔고딕" pitchFamily="50" charset="-127"/>
                <a:ea typeface="나눔고딕"/>
              </a:rPr>
              <a:t>자리비움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 클릭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    .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시스템에 등록된 </a:t>
            </a:r>
            <a:r>
              <a:rPr lang="ko-KR" altLang="en-US" sz="1000" kern="0" dirty="0" err="1">
                <a:latin typeface="나눔고딕" pitchFamily="50" charset="-127"/>
                <a:ea typeface="나눔고딕"/>
              </a:rPr>
              <a:t>자리비움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 코드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003383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E334208-D719-A1E9-D499-66A8D8A6E612}"/>
              </a:ext>
            </a:extLst>
          </p:cNvPr>
          <p:cNvSpPr txBox="1"/>
          <p:nvPr/>
        </p:nvSpPr>
        <p:spPr>
          <a:xfrm>
            <a:off x="69180" y="421571"/>
            <a:ext cx="8911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부가기능</a:t>
            </a:r>
            <a:endParaRPr lang="en-US" altLang="ko-KR" sz="16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94C23DEC-8183-49A1-8260-5CABEBE9F6AA}"/>
              </a:ext>
            </a:extLst>
          </p:cNvPr>
          <p:cNvGrpSpPr/>
          <p:nvPr/>
        </p:nvGrpSpPr>
        <p:grpSpPr>
          <a:xfrm>
            <a:off x="1774825" y="1700808"/>
            <a:ext cx="2940078" cy="3581657"/>
            <a:chOff x="1150877" y="913879"/>
            <a:chExt cx="2940078" cy="3581657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877" y="1071826"/>
              <a:ext cx="2289434" cy="34237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2630" y="2475905"/>
              <a:ext cx="2178325" cy="15963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9F4C8DAE-1066-97FC-254A-B0C93D0C4A13}"/>
                </a:ext>
              </a:extLst>
            </p:cNvPr>
            <p:cNvSpPr/>
            <p:nvPr/>
          </p:nvSpPr>
          <p:spPr>
            <a:xfrm>
              <a:off x="1198921" y="913879"/>
              <a:ext cx="216000" cy="21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1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직사각형 130">
            <a:extLst>
              <a:ext uri="{FF2B5EF4-FFF2-40B4-BE49-F238E27FC236}">
                <a16:creationId xmlns:a16="http://schemas.microsoft.com/office/drawing/2014/main" xmlns="" id="{998E9141-E6C0-4B9D-9F41-72BE1BDAC6E1}"/>
              </a:ext>
            </a:extLst>
          </p:cNvPr>
          <p:cNvSpPr/>
          <p:nvPr/>
        </p:nvSpPr>
        <p:spPr>
          <a:xfrm>
            <a:off x="6096000" y="1268413"/>
            <a:ext cx="3606078" cy="504037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1. Ctrl + l(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소문자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) :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로그 경로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팝업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2" latinLnBrk="0">
              <a:lnSpc>
                <a:spcPct val="150000"/>
              </a:lnSpc>
              <a:defRPr/>
            </a:pP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2.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통화이력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  - IN / OUT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통화이력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  -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전화번호 </a:t>
            </a:r>
            <a:r>
              <a:rPr lang="ko-KR" altLang="en-US" sz="1000" kern="0" dirty="0" err="1">
                <a:latin typeface="나눔고딕" pitchFamily="50" charset="-127"/>
                <a:ea typeface="나눔고딕"/>
              </a:rPr>
              <a:t>클릭시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 전화번호 </a:t>
            </a:r>
            <a:r>
              <a:rPr lang="ko-KR" altLang="en-US" sz="1000" kern="0" dirty="0" err="1">
                <a:latin typeface="나눔고딕" pitchFamily="50" charset="-127"/>
                <a:ea typeface="나눔고딕"/>
              </a:rPr>
              <a:t>자동세팅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  -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전화번호 </a:t>
            </a:r>
            <a:r>
              <a:rPr lang="ko-KR" altLang="en-US" sz="1000" kern="0" dirty="0" err="1">
                <a:latin typeface="나눔고딕" pitchFamily="50" charset="-127"/>
                <a:ea typeface="나눔고딕"/>
              </a:rPr>
              <a:t>입력시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 자동 검색기능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2" latinLnBrk="0">
              <a:lnSpc>
                <a:spcPct val="150000"/>
              </a:lnSpc>
              <a:defRPr/>
            </a:pP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2" latinLnBrk="0">
              <a:lnSpc>
                <a:spcPct val="150000"/>
              </a:lnSpc>
              <a:defRPr/>
            </a:pPr>
            <a:endParaRPr lang="en-US" altLang="ko-KR" sz="1000" kern="0" dirty="0">
              <a:latin typeface="나눔고딕" pitchFamily="50" charset="-127"/>
              <a:ea typeface="나눔고딕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86790216-6CE0-47C7-9DA8-BE45859E6CFF}"/>
              </a:ext>
            </a:extLst>
          </p:cNvPr>
          <p:cNvGrpSpPr/>
          <p:nvPr/>
        </p:nvGrpSpPr>
        <p:grpSpPr>
          <a:xfrm>
            <a:off x="4871864" y="2308218"/>
            <a:ext cx="2122152" cy="1909232"/>
            <a:chOff x="4281882" y="4279536"/>
            <a:chExt cx="2724027" cy="2224384"/>
          </a:xfrm>
        </p:grpSpPr>
        <p:pic>
          <p:nvPicPr>
            <p:cNvPr id="9221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1882" y="4452323"/>
              <a:ext cx="2724027" cy="20515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F4C8DAE-1066-97FC-254A-B0C93D0C4A13}"/>
                </a:ext>
              </a:extLst>
            </p:cNvPr>
            <p:cNvSpPr/>
            <p:nvPr/>
          </p:nvSpPr>
          <p:spPr>
            <a:xfrm>
              <a:off x="4334933" y="4279536"/>
              <a:ext cx="216000" cy="21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2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306821" y="4801037"/>
              <a:ext cx="2625994" cy="84330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4436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AFAC9E7A-7AB1-6511-06EF-47D4005B966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572250"/>
            <a:ext cx="6381750" cy="365125"/>
          </a:xfrm>
        </p:spPr>
        <p:txBody>
          <a:bodyPr/>
          <a:lstStyle/>
          <a:p>
            <a:fld id="{6E678E08-16B3-451C-82E1-33C1B650E9C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79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/>
          <p:nvPr/>
        </p:nvSpPr>
        <p:spPr>
          <a:xfrm>
            <a:off x="1199456" y="908720"/>
            <a:ext cx="44804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/>
            <a:r>
              <a:rPr lang="en-US" altLang="ko-KR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CONTENTS</a:t>
            </a:r>
            <a:endParaRPr lang="ko-KR" altLang="en-US" sz="4800" b="1" dirty="0">
              <a:solidFill>
                <a:prstClr val="black">
                  <a:lumMod val="75000"/>
                  <a:lumOff val="2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8E08-16B3-451C-82E1-33C1B650E9CD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pPr/>
              <a:t>2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66626" y="2413528"/>
            <a:ext cx="3391657" cy="2030944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70000"/>
              </a:lnSpc>
              <a:buAutoNum type="arabicPeriod"/>
            </a:pPr>
            <a:r>
              <a:rPr lang="en-US" altLang="ko-KR" sz="2800" dirty="0"/>
              <a:t>ICAGENT UI</a:t>
            </a:r>
          </a:p>
          <a:p>
            <a:pPr marL="514350" indent="-514350">
              <a:lnSpc>
                <a:spcPct val="160000"/>
              </a:lnSpc>
              <a:buAutoNum type="arabicPeriod"/>
            </a:pPr>
            <a:r>
              <a:rPr lang="en-US" altLang="ko-KR" sz="2800" dirty="0"/>
              <a:t>Call</a:t>
            </a:r>
            <a:r>
              <a:rPr lang="ko-KR" altLang="en-US" sz="2800" dirty="0"/>
              <a:t>제어</a:t>
            </a:r>
            <a:endParaRPr lang="en-US" altLang="ko-KR" sz="2800" dirty="0"/>
          </a:p>
          <a:p>
            <a:pPr marL="514350" indent="-514350">
              <a:lnSpc>
                <a:spcPct val="160000"/>
              </a:lnSpc>
              <a:buAutoNum type="arabicPeriod"/>
            </a:pPr>
            <a:r>
              <a:rPr lang="ko-KR" altLang="en-US" sz="2800" dirty="0"/>
              <a:t>상태제어</a:t>
            </a:r>
            <a:endParaRPr lang="en-US" altLang="ko-KR" sz="2800" dirty="0"/>
          </a:p>
          <a:p>
            <a:pPr marL="514350" indent="-514350">
              <a:lnSpc>
                <a:spcPct val="160000"/>
              </a:lnSpc>
              <a:buAutoNum type="arabicPeriod"/>
            </a:pPr>
            <a:r>
              <a:rPr lang="ko-KR" altLang="en-US" sz="2800" dirty="0"/>
              <a:t>부가기능</a:t>
            </a:r>
          </a:p>
        </p:txBody>
      </p:sp>
    </p:spTree>
    <p:extLst>
      <p:ext uri="{BB962C8B-B14F-4D97-AF65-F5344CB8AC3E}">
        <p14:creationId xmlns:p14="http://schemas.microsoft.com/office/powerpoint/2010/main" val="371106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25F2A51-DFCA-A5C0-4690-9F894250C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0B63535-A12F-51D0-94D3-27A38D1031A8}"/>
              </a:ext>
            </a:extLst>
          </p:cNvPr>
          <p:cNvSpPr txBox="1"/>
          <p:nvPr/>
        </p:nvSpPr>
        <p:spPr>
          <a:xfrm>
            <a:off x="69180" y="421571"/>
            <a:ext cx="8911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ICAGENT UI</a:t>
            </a:r>
          </a:p>
        </p:txBody>
      </p:sp>
      <p:sp>
        <p:nvSpPr>
          <p:cNvPr id="13" name="직사각형 130">
            <a:extLst>
              <a:ext uri="{FF2B5EF4-FFF2-40B4-BE49-F238E27FC236}">
                <a16:creationId xmlns:a16="http://schemas.microsoft.com/office/drawing/2014/main" xmlns="" id="{54442E59-D8ED-5C10-07FC-FC2C87329422}"/>
              </a:ext>
            </a:extLst>
          </p:cNvPr>
          <p:cNvSpPr/>
          <p:nvPr/>
        </p:nvSpPr>
        <p:spPr>
          <a:xfrm>
            <a:off x="6096000" y="1268413"/>
            <a:ext cx="3606078" cy="504037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+mn-ea"/>
              </a:rPr>
              <a:t>※</a:t>
            </a:r>
            <a:r>
              <a:rPr lang="ko-KR" altLang="en-US" sz="1000" kern="0" dirty="0">
                <a:latin typeface="+mn-ea"/>
              </a:rPr>
              <a:t> 화면구성</a:t>
            </a:r>
            <a:endParaRPr lang="en-US" altLang="ko-KR" sz="1000" kern="0" dirty="0">
              <a:latin typeface="+mn-ea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+mn-ea"/>
              </a:rPr>
              <a:t>    </a:t>
            </a:r>
            <a:r>
              <a:rPr lang="ko-KR" altLang="en-US" sz="1000" kern="0" dirty="0">
                <a:latin typeface="+mn-ea"/>
              </a:rPr>
              <a:t>프로그램 </a:t>
            </a:r>
            <a:r>
              <a:rPr lang="ko-KR" altLang="en-US" sz="1000" kern="0" dirty="0" err="1">
                <a:latin typeface="+mn-ea"/>
              </a:rPr>
              <a:t>설치시</a:t>
            </a:r>
            <a:r>
              <a:rPr lang="ko-KR" altLang="en-US" sz="1000" kern="0" dirty="0">
                <a:latin typeface="+mn-ea"/>
              </a:rPr>
              <a:t> 최초 로그인 페이지 제공</a:t>
            </a:r>
            <a:endParaRPr lang="en-US" altLang="ko-KR" sz="1000" kern="0" dirty="0">
              <a:latin typeface="+mn-ea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+mn-ea"/>
              </a:rPr>
              <a:t>     - </a:t>
            </a:r>
            <a:r>
              <a:rPr lang="ko-KR" altLang="en-US" sz="1000" kern="0" dirty="0">
                <a:latin typeface="+mn-ea"/>
              </a:rPr>
              <a:t>아이디</a:t>
            </a:r>
            <a:r>
              <a:rPr lang="en-US" altLang="ko-KR" sz="1000" kern="0" dirty="0">
                <a:latin typeface="+mn-ea"/>
              </a:rPr>
              <a:t> : </a:t>
            </a:r>
            <a:r>
              <a:rPr lang="ko-KR" altLang="en-US" sz="1000" kern="0" dirty="0">
                <a:latin typeface="+mn-ea"/>
              </a:rPr>
              <a:t> 아이디</a:t>
            </a:r>
            <a:r>
              <a:rPr lang="en-US" altLang="ko-KR" sz="1000" kern="0" dirty="0">
                <a:latin typeface="+mn-ea"/>
              </a:rPr>
              <a:t>(email</a:t>
            </a:r>
            <a:r>
              <a:rPr lang="ko-KR" altLang="en-US" sz="1000" kern="0" dirty="0">
                <a:latin typeface="+mn-ea"/>
              </a:rPr>
              <a:t>형식</a:t>
            </a:r>
            <a:r>
              <a:rPr lang="en-US" altLang="ko-KR" sz="1000" kern="0" dirty="0">
                <a:latin typeface="+mn-ea"/>
              </a:rPr>
              <a:t>)</a:t>
            </a:r>
            <a:r>
              <a:rPr lang="ko-KR" altLang="en-US" sz="1000" kern="0" dirty="0">
                <a:latin typeface="+mn-ea"/>
              </a:rPr>
              <a:t> 입력</a:t>
            </a:r>
            <a:endParaRPr lang="en-US" altLang="ko-KR" sz="1000" kern="0" dirty="0">
              <a:latin typeface="+mn-ea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+mn-ea"/>
              </a:rPr>
              <a:t>     - </a:t>
            </a:r>
            <a:r>
              <a:rPr lang="ko-KR" altLang="en-US" sz="1000" kern="0" dirty="0">
                <a:latin typeface="+mn-ea"/>
              </a:rPr>
              <a:t>패스워드 </a:t>
            </a:r>
            <a:r>
              <a:rPr lang="en-US" altLang="ko-KR" sz="1000" kern="0" dirty="0">
                <a:latin typeface="+mn-ea"/>
              </a:rPr>
              <a:t>: </a:t>
            </a:r>
            <a:r>
              <a:rPr lang="ko-KR" altLang="en-US" sz="1000" kern="0" dirty="0">
                <a:latin typeface="+mn-ea"/>
              </a:rPr>
              <a:t> 비밀번호 입력</a:t>
            </a:r>
            <a:endParaRPr lang="en-US" altLang="ko-KR" sz="1000" kern="0" dirty="0">
              <a:latin typeface="+mn-ea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+mn-ea"/>
              </a:rPr>
              <a:t>     - </a:t>
            </a:r>
            <a:r>
              <a:rPr lang="ko-KR" altLang="en-US" sz="1000" kern="0" dirty="0">
                <a:latin typeface="+mn-ea"/>
              </a:rPr>
              <a:t>내선번호 </a:t>
            </a:r>
            <a:r>
              <a:rPr lang="en-US" altLang="ko-KR" sz="1000" kern="0" dirty="0">
                <a:latin typeface="+mn-ea"/>
              </a:rPr>
              <a:t>: </a:t>
            </a:r>
            <a:r>
              <a:rPr lang="ko-KR" altLang="en-US" sz="1000" kern="0" dirty="0">
                <a:latin typeface="+mn-ea"/>
              </a:rPr>
              <a:t> 내선번호 입력</a:t>
            </a:r>
            <a:endParaRPr lang="en-US" altLang="ko-KR" sz="1000" kern="0" dirty="0">
              <a:latin typeface="+mn-ea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+mn-ea"/>
              </a:rPr>
              <a:t>     - </a:t>
            </a:r>
            <a:r>
              <a:rPr lang="ko-KR" altLang="en-US" sz="1000" kern="0" dirty="0" err="1">
                <a:latin typeface="+mn-ea"/>
              </a:rPr>
              <a:t>테넌트</a:t>
            </a:r>
            <a:r>
              <a:rPr lang="ko-KR" altLang="en-US" sz="1000" kern="0" dirty="0">
                <a:latin typeface="+mn-ea"/>
              </a:rPr>
              <a:t> </a:t>
            </a:r>
            <a:r>
              <a:rPr lang="en-US" altLang="ko-KR" sz="1000" kern="0" dirty="0">
                <a:latin typeface="+mn-ea"/>
              </a:rPr>
              <a:t>: </a:t>
            </a:r>
            <a:r>
              <a:rPr lang="ko-KR" altLang="en-US" sz="1000" kern="0" dirty="0" err="1">
                <a:latin typeface="+mn-ea"/>
              </a:rPr>
              <a:t>테넌트</a:t>
            </a:r>
            <a:r>
              <a:rPr lang="ko-KR" altLang="en-US" sz="1000" kern="0" dirty="0">
                <a:latin typeface="+mn-ea"/>
              </a:rPr>
              <a:t> 아이디 입력</a:t>
            </a:r>
            <a:endParaRPr lang="en-US" altLang="ko-KR" sz="1000" kern="0" dirty="0">
              <a:latin typeface="+mn-ea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ED482B0A-3C3A-3A9B-2652-B32B6E28E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1268760"/>
            <a:ext cx="3342202" cy="50400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439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30">
            <a:extLst>
              <a:ext uri="{FF2B5EF4-FFF2-40B4-BE49-F238E27FC236}">
                <a16:creationId xmlns:a16="http://schemas.microsoft.com/office/drawing/2014/main" xmlns="" id="{4B8C348A-35C2-47A9-8B23-B8F23E493849}"/>
              </a:ext>
            </a:extLst>
          </p:cNvPr>
          <p:cNvSpPr/>
          <p:nvPr/>
        </p:nvSpPr>
        <p:spPr>
          <a:xfrm>
            <a:off x="5879976" y="1268413"/>
            <a:ext cx="3822102" cy="504037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lvl="1" latinLnBrk="0">
              <a:defRPr/>
            </a:pP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defRPr/>
            </a:pP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defRPr/>
            </a:pP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             ※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 업데이트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                -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업데이트 필요시 자동 업데이트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defRPr/>
            </a:pP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defRPr/>
            </a:pP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defRPr/>
            </a:pPr>
            <a:endParaRPr lang="en-US" altLang="ko-KR" sz="1000" kern="0" dirty="0">
              <a:latin typeface="나눔고딕" pitchFamily="50" charset="-127"/>
              <a:ea typeface="나눔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E334208-D719-A1E9-D499-66A8D8A6E612}"/>
              </a:ext>
            </a:extLst>
          </p:cNvPr>
          <p:cNvSpPr txBox="1"/>
          <p:nvPr/>
        </p:nvSpPr>
        <p:spPr>
          <a:xfrm>
            <a:off x="69180" y="421571"/>
            <a:ext cx="8911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ICAGENT UI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076CFFF2-557B-4099-821E-8FF7A67E5F0E}"/>
              </a:ext>
            </a:extLst>
          </p:cNvPr>
          <p:cNvGrpSpPr/>
          <p:nvPr/>
        </p:nvGrpSpPr>
        <p:grpSpPr>
          <a:xfrm>
            <a:off x="2633290" y="1412776"/>
            <a:ext cx="3678734" cy="4848581"/>
            <a:chOff x="2157151" y="1520957"/>
            <a:chExt cx="3678734" cy="4848581"/>
          </a:xfrm>
        </p:grpSpPr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7151" y="1520957"/>
              <a:ext cx="3650817" cy="48485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2159024" y="3334302"/>
              <a:ext cx="3676861" cy="1229385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0017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E334208-D719-A1E9-D499-66A8D8A6E612}"/>
              </a:ext>
            </a:extLst>
          </p:cNvPr>
          <p:cNvSpPr txBox="1"/>
          <p:nvPr/>
        </p:nvSpPr>
        <p:spPr>
          <a:xfrm>
            <a:off x="69180" y="421571"/>
            <a:ext cx="8911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ICAGENT UI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CC363A65-987E-410A-A71C-E46E0BCE92E1}"/>
              </a:ext>
            </a:extLst>
          </p:cNvPr>
          <p:cNvGrpSpPr/>
          <p:nvPr/>
        </p:nvGrpSpPr>
        <p:grpSpPr>
          <a:xfrm>
            <a:off x="2783632" y="1259212"/>
            <a:ext cx="3339852" cy="5049513"/>
            <a:chOff x="700847" y="1259212"/>
            <a:chExt cx="3339852" cy="504951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C1AE41BD-6F28-445C-9E45-31EB44E8AA80}"/>
                </a:ext>
              </a:extLst>
            </p:cNvPr>
            <p:cNvGrpSpPr/>
            <p:nvPr/>
          </p:nvGrpSpPr>
          <p:grpSpPr>
            <a:xfrm>
              <a:off x="700847" y="1259212"/>
              <a:ext cx="3339852" cy="5049513"/>
              <a:chOff x="2756148" y="1259212"/>
              <a:chExt cx="3339852" cy="5049513"/>
            </a:xfrm>
          </p:grpSpPr>
          <p:pic>
            <p:nvPicPr>
              <p:cNvPr id="8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6148" y="1259212"/>
                <a:ext cx="3339852" cy="5049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" name="직사각형 13"/>
              <p:cNvSpPr/>
              <p:nvPr/>
            </p:nvSpPr>
            <p:spPr>
              <a:xfrm>
                <a:off x="5480308" y="1819885"/>
                <a:ext cx="410756" cy="275384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 dirty="0">
                  <a:latin typeface="+mn-ea"/>
                </a:endParaRPr>
              </a:p>
            </p:txBody>
          </p:sp>
          <p:cxnSp>
            <p:nvCxnSpPr>
              <p:cNvPr id="9" name="직선 화살표 연결선 25">
                <a:extLst>
                  <a:ext uri="{FF2B5EF4-FFF2-40B4-BE49-F238E27FC236}">
                    <a16:creationId xmlns:a16="http://schemas.microsoft.com/office/drawing/2014/main" xmlns="" id="{D2A3AEBE-529C-6DCC-9E0C-0D78E2D83914}"/>
                  </a:ext>
                </a:extLst>
              </p:cNvPr>
              <p:cNvCxnSpPr>
                <a:cxnSpLocks/>
                <a:stCxn id="14" idx="1"/>
                <a:endCxn id="16" idx="0"/>
              </p:cNvCxnSpPr>
              <p:nvPr/>
            </p:nvCxnSpPr>
            <p:spPr>
              <a:xfrm rot="10800000" flipV="1">
                <a:off x="4174582" y="1957577"/>
                <a:ext cx="1305726" cy="685186"/>
              </a:xfrm>
              <a:prstGeom prst="bentConnector2">
                <a:avLst/>
              </a:prstGeom>
              <a:ln w="2540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xmlns="" id="{E2DEE541-3940-548C-B668-3C150219CC6C}"/>
                  </a:ext>
                </a:extLst>
              </p:cNvPr>
              <p:cNvSpPr/>
              <p:nvPr/>
            </p:nvSpPr>
            <p:spPr>
              <a:xfrm>
                <a:off x="2928591" y="2642763"/>
                <a:ext cx="2491981" cy="3306517"/>
              </a:xfrm>
              <a:prstGeom prst="roundRect">
                <a:avLst>
                  <a:gd name="adj" fmla="val 160"/>
                </a:avLst>
              </a:prstGeom>
              <a:noFill/>
              <a:ln w="3175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424" y="2668781"/>
              <a:ext cx="2407309" cy="3273531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12" name="직사각형 130">
            <a:extLst>
              <a:ext uri="{FF2B5EF4-FFF2-40B4-BE49-F238E27FC236}">
                <a16:creationId xmlns:a16="http://schemas.microsoft.com/office/drawing/2014/main" xmlns="" id="{C82A99E2-1364-41CA-974E-F025157CE310}"/>
              </a:ext>
            </a:extLst>
          </p:cNvPr>
          <p:cNvSpPr/>
          <p:nvPr/>
        </p:nvSpPr>
        <p:spPr>
          <a:xfrm>
            <a:off x="6096000" y="1268413"/>
            <a:ext cx="4481146" cy="504037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※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 화면구성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   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기본 초기환경변수를 설정 창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+mn-ea"/>
              </a:rPr>
              <a:t> -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통화 후 상태 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: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통화가 끝난 후 상태 설정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+mn-ea"/>
              </a:rPr>
              <a:t> - 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회수 후 상태 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: </a:t>
            </a:r>
            <a:r>
              <a:rPr lang="ko-KR" altLang="en-US" sz="1000" kern="0" dirty="0" err="1">
                <a:latin typeface="나눔고딕" pitchFamily="50" charset="-127"/>
                <a:ea typeface="나눔고딕"/>
              </a:rPr>
              <a:t>고객호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 회수 후 상태 설정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+mn-ea"/>
              </a:rPr>
              <a:t> - 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로그인 후 상태 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: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최초 </a:t>
            </a:r>
            <a:r>
              <a:rPr lang="ko-KR" altLang="en-US" sz="1000" kern="0" dirty="0" err="1">
                <a:latin typeface="나눔고딕" pitchFamily="50" charset="-127"/>
                <a:ea typeface="나눔고딕"/>
              </a:rPr>
              <a:t>로그인시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 설정될 상태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+mn-ea"/>
              </a:rPr>
              <a:t> - 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자동응대 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: </a:t>
            </a:r>
            <a:r>
              <a:rPr lang="ko-KR" altLang="en-US" sz="1000" kern="0" dirty="0" err="1">
                <a:latin typeface="나눔고딕" pitchFamily="50" charset="-127"/>
                <a:ea typeface="나눔고딕"/>
              </a:rPr>
              <a:t>전화인입시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 </a:t>
            </a:r>
            <a:r>
              <a:rPr lang="ko-KR" altLang="en-US" sz="1000" kern="0" dirty="0" err="1">
                <a:latin typeface="나눔고딕" pitchFamily="50" charset="-127"/>
                <a:ea typeface="나눔고딕"/>
              </a:rPr>
              <a:t>자동받기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 설정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+mn-ea"/>
              </a:rPr>
              <a:t> - 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 prefix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사용여부 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: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전화번호 앞에 지정할 번호사용 유무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(</a:t>
            </a:r>
            <a:r>
              <a:rPr lang="ko-KR" altLang="en-US" sz="1000" kern="0" dirty="0">
                <a:solidFill>
                  <a:srgbClr val="FF0000"/>
                </a:solidFill>
                <a:latin typeface="나눔고딕" pitchFamily="50" charset="-127"/>
                <a:ea typeface="나눔고딕"/>
              </a:rPr>
              <a:t>고정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)</a:t>
            </a: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+mn-ea"/>
              </a:rPr>
              <a:t> - 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 prefix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번호 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: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전화번호 앞에 지정할 번호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(</a:t>
            </a:r>
            <a:r>
              <a:rPr lang="ko-KR" altLang="en-US" sz="1000" kern="0" dirty="0">
                <a:solidFill>
                  <a:srgbClr val="FF0000"/>
                </a:solidFill>
                <a:latin typeface="나눔고딕" pitchFamily="50" charset="-127"/>
                <a:ea typeface="나눔고딕"/>
              </a:rPr>
              <a:t>고정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)</a:t>
            </a: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+mn-ea"/>
              </a:rPr>
              <a:t> - 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발신번호 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: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고객에게 보여질 전화번호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     </a:t>
            </a:r>
            <a:r>
              <a:rPr lang="en-US" altLang="ko-KR" sz="1000" kern="0" dirty="0">
                <a:solidFill>
                  <a:schemeClr val="accent6"/>
                </a:solidFill>
                <a:latin typeface="나눔고딕" pitchFamily="50" charset="-127"/>
                <a:ea typeface="나눔고딕"/>
              </a:rPr>
              <a:t> ex.</a:t>
            </a:r>
            <a:r>
              <a:rPr lang="en-US" altLang="ko-KR" sz="800" kern="0" dirty="0">
                <a:solidFill>
                  <a:schemeClr val="accent6"/>
                </a:solidFill>
                <a:latin typeface="나눔고딕" pitchFamily="50" charset="-127"/>
                <a:ea typeface="나눔고딕"/>
              </a:rPr>
              <a:t> </a:t>
            </a:r>
            <a:r>
              <a:rPr lang="ko-KR" altLang="en-US" sz="800" kern="0" dirty="0">
                <a:solidFill>
                  <a:schemeClr val="accent6"/>
                </a:solidFill>
                <a:latin typeface="나눔고딕" pitchFamily="50" charset="-127"/>
                <a:ea typeface="나눔고딕"/>
              </a:rPr>
              <a:t>비워</a:t>
            </a:r>
            <a:r>
              <a:rPr lang="en-US" altLang="ko-KR" sz="800" kern="0" dirty="0">
                <a:solidFill>
                  <a:schemeClr val="accent6"/>
                </a:solidFill>
                <a:latin typeface="나눔고딕" pitchFamily="50" charset="-127"/>
                <a:ea typeface="나눔고딕"/>
              </a:rPr>
              <a:t> </a:t>
            </a:r>
            <a:r>
              <a:rPr lang="ko-KR" altLang="en-US" sz="800" kern="0" dirty="0">
                <a:solidFill>
                  <a:schemeClr val="accent6"/>
                </a:solidFill>
                <a:latin typeface="나눔고딕" pitchFamily="50" charset="-127"/>
                <a:ea typeface="나눔고딕"/>
              </a:rPr>
              <a:t>놓는</a:t>
            </a:r>
            <a:r>
              <a:rPr lang="en-US" altLang="ko-KR" sz="800" kern="0" dirty="0">
                <a:solidFill>
                  <a:schemeClr val="accent6"/>
                </a:solidFill>
                <a:latin typeface="나눔고딕" pitchFamily="50" charset="-127"/>
                <a:ea typeface="나눔고딕"/>
              </a:rPr>
              <a:t> </a:t>
            </a:r>
            <a:r>
              <a:rPr lang="ko-KR" altLang="en-US" sz="800" kern="0" dirty="0">
                <a:solidFill>
                  <a:schemeClr val="accent6"/>
                </a:solidFill>
                <a:latin typeface="나눔고딕" pitchFamily="50" charset="-127"/>
                <a:ea typeface="나눔고딕"/>
              </a:rPr>
              <a:t>경우</a:t>
            </a:r>
            <a:r>
              <a:rPr lang="en-US" altLang="ko-KR" sz="800" kern="0" dirty="0">
                <a:solidFill>
                  <a:schemeClr val="accent6"/>
                </a:solidFill>
                <a:latin typeface="나눔고딕" pitchFamily="50" charset="-127"/>
                <a:ea typeface="나눔고딕"/>
              </a:rPr>
              <a:t> : </a:t>
            </a:r>
            <a:r>
              <a:rPr lang="ko-KR" altLang="en-US" sz="800" kern="0" dirty="0">
                <a:solidFill>
                  <a:schemeClr val="accent6"/>
                </a:solidFill>
                <a:latin typeface="나눔고딕" pitchFamily="50" charset="-127"/>
                <a:ea typeface="나눔고딕"/>
              </a:rPr>
              <a:t>기본</a:t>
            </a:r>
            <a:r>
              <a:rPr lang="en-US" altLang="ko-KR" sz="800" kern="0" dirty="0">
                <a:solidFill>
                  <a:schemeClr val="accent6"/>
                </a:solidFill>
                <a:latin typeface="나눔고딕" pitchFamily="50" charset="-127"/>
                <a:ea typeface="나눔고딕"/>
              </a:rPr>
              <a:t> </a:t>
            </a:r>
            <a:r>
              <a:rPr lang="ko-KR" altLang="en-US" sz="800" kern="0" dirty="0">
                <a:solidFill>
                  <a:schemeClr val="accent6"/>
                </a:solidFill>
                <a:latin typeface="나눔고딕" pitchFamily="50" charset="-127"/>
                <a:ea typeface="나눔고딕"/>
              </a:rPr>
              <a:t>발신번호</a:t>
            </a:r>
            <a:r>
              <a:rPr lang="en-US" altLang="ko-KR" sz="800" kern="0" dirty="0">
                <a:solidFill>
                  <a:schemeClr val="accent6"/>
                </a:solidFill>
                <a:latin typeface="나눔고딕" pitchFamily="50" charset="-127"/>
                <a:ea typeface="나눔고딕"/>
              </a:rPr>
              <a:t> </a:t>
            </a:r>
            <a:r>
              <a:rPr lang="ko-KR" altLang="en-US" sz="800" kern="0" dirty="0">
                <a:solidFill>
                  <a:schemeClr val="accent6"/>
                </a:solidFill>
                <a:latin typeface="나눔고딕" pitchFamily="50" charset="-127"/>
                <a:ea typeface="나눔고딕"/>
              </a:rPr>
              <a:t>세팅</a:t>
            </a:r>
            <a:r>
              <a:rPr lang="en-US" altLang="ko-KR" sz="800" kern="0" dirty="0">
                <a:solidFill>
                  <a:schemeClr val="accent6"/>
                </a:solidFill>
                <a:latin typeface="나눔고딕" pitchFamily="50" charset="-127"/>
                <a:ea typeface="나눔고딕"/>
              </a:rPr>
              <a:t> </a:t>
            </a:r>
            <a:r>
              <a:rPr lang="ko-KR" altLang="en-US" sz="800" kern="0" dirty="0">
                <a:solidFill>
                  <a:schemeClr val="accent6"/>
                </a:solidFill>
                <a:latin typeface="나눔고딕" pitchFamily="50" charset="-127"/>
                <a:ea typeface="나눔고딕"/>
              </a:rPr>
              <a:t>유지</a:t>
            </a:r>
            <a:endParaRPr lang="en-US" altLang="ko-KR" sz="1000" kern="0" dirty="0">
              <a:solidFill>
                <a:schemeClr val="accent6"/>
              </a:solidFill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+mn-ea"/>
              </a:rPr>
              <a:t> - 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 </a:t>
            </a:r>
            <a:r>
              <a:rPr lang="ko-KR" altLang="en-US" sz="1000" kern="0" dirty="0" err="1">
                <a:latin typeface="나눔고딕" pitchFamily="50" charset="-127"/>
                <a:ea typeface="나눔고딕"/>
              </a:rPr>
              <a:t>큐명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 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UEI : ARS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시나리오에서 정의된 업무명 번호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+mn-ea"/>
              </a:rPr>
              <a:t> - 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 </a:t>
            </a:r>
            <a:r>
              <a:rPr lang="ko-KR" altLang="en-US" sz="1000" kern="0" dirty="0" err="1">
                <a:latin typeface="나눔고딕" pitchFamily="50" charset="-127"/>
                <a:ea typeface="나눔고딕"/>
              </a:rPr>
              <a:t>벨소리사용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 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: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호인입시 벨소리 사용 유무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+mn-ea"/>
              </a:rPr>
              <a:t> - 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 Report Time :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통계데이터 </a:t>
            </a:r>
            <a:r>
              <a:rPr lang="ko-KR" altLang="en-US" sz="1000" kern="0" dirty="0" err="1">
                <a:latin typeface="나눔고딕" pitchFamily="50" charset="-127"/>
                <a:ea typeface="나눔고딕"/>
              </a:rPr>
              <a:t>재요청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 갱신 주기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(</a:t>
            </a:r>
            <a:r>
              <a:rPr lang="ko-KR" altLang="en-US" sz="1000" kern="0" dirty="0">
                <a:solidFill>
                  <a:srgbClr val="FF0000"/>
                </a:solidFill>
                <a:latin typeface="나눔고딕" pitchFamily="50" charset="-127"/>
                <a:ea typeface="나눔고딕"/>
              </a:rPr>
              <a:t>고정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)</a:t>
            </a: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+mn-ea"/>
              </a:rPr>
              <a:t> - 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 IVR </a:t>
            </a:r>
            <a:r>
              <a:rPr lang="ko-KR" altLang="en-US" sz="1000" kern="0" dirty="0" err="1">
                <a:latin typeface="나눔고딕" pitchFamily="50" charset="-127"/>
                <a:ea typeface="나눔고딕"/>
              </a:rPr>
              <a:t>호전환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 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: ARS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업무 전환 설정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(</a:t>
            </a:r>
            <a:r>
              <a:rPr lang="ko-KR" altLang="en-US" sz="1000" kern="0" dirty="0">
                <a:solidFill>
                  <a:srgbClr val="FF0000"/>
                </a:solidFill>
                <a:latin typeface="나눔고딕" pitchFamily="50" charset="-127"/>
                <a:ea typeface="나눔고딕"/>
              </a:rPr>
              <a:t>수정금지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)</a:t>
            </a: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schemeClr val="accent6"/>
                </a:solidFill>
                <a:latin typeface="나눔고딕" pitchFamily="50" charset="-127"/>
                <a:ea typeface="나눔고딕"/>
              </a:rPr>
              <a:t>      ex.</a:t>
            </a:r>
            <a:r>
              <a:rPr lang="en-US" altLang="ko-KR" sz="800" kern="0" dirty="0">
                <a:solidFill>
                  <a:schemeClr val="accent6"/>
                </a:solidFill>
                <a:latin typeface="나눔고딕" pitchFamily="50" charset="-127"/>
                <a:ea typeface="나눔고딕"/>
              </a:rPr>
              <a:t> </a:t>
            </a:r>
            <a:r>
              <a:rPr lang="ko-KR" altLang="en-US" sz="800" kern="0" dirty="0">
                <a:solidFill>
                  <a:schemeClr val="accent6"/>
                </a:solidFill>
                <a:latin typeface="나눔고딕" pitchFamily="50" charset="-127"/>
                <a:ea typeface="나눔고딕"/>
              </a:rPr>
              <a:t>성희롱 </a:t>
            </a:r>
            <a:r>
              <a:rPr lang="en-US" altLang="ko-KR" sz="800" kern="0" dirty="0">
                <a:solidFill>
                  <a:schemeClr val="accent6"/>
                </a:solidFill>
                <a:latin typeface="나눔고딕" pitchFamily="50" charset="-127"/>
                <a:ea typeface="나눔고딕"/>
              </a:rPr>
              <a:t>/ </a:t>
            </a:r>
            <a:r>
              <a:rPr lang="ko-KR" altLang="en-US" sz="800" kern="0" dirty="0">
                <a:solidFill>
                  <a:schemeClr val="accent6"/>
                </a:solidFill>
                <a:latin typeface="나눔고딕" pitchFamily="50" charset="-127"/>
                <a:ea typeface="나눔고딕"/>
              </a:rPr>
              <a:t>폭언 </a:t>
            </a:r>
            <a:r>
              <a:rPr lang="en-US" altLang="ko-KR" sz="800" kern="0" dirty="0">
                <a:solidFill>
                  <a:schemeClr val="accent6"/>
                </a:solidFill>
                <a:latin typeface="나눔고딕" pitchFamily="50" charset="-127"/>
                <a:ea typeface="나눔고딕"/>
              </a:rPr>
              <a:t>/ </a:t>
            </a:r>
            <a:r>
              <a:rPr lang="ko-KR" altLang="en-US" sz="800" kern="0" dirty="0" err="1">
                <a:solidFill>
                  <a:schemeClr val="accent6"/>
                </a:solidFill>
                <a:latin typeface="나눔고딕" pitchFamily="50" charset="-127"/>
                <a:ea typeface="나눔고딕"/>
              </a:rPr>
              <a:t>폭설등</a:t>
            </a:r>
            <a:r>
              <a:rPr lang="ko-KR" altLang="en-US" sz="800" kern="0" dirty="0">
                <a:solidFill>
                  <a:schemeClr val="accent6"/>
                </a:solidFill>
                <a:latin typeface="나눔고딕" pitchFamily="50" charset="-127"/>
                <a:ea typeface="나눔고딕"/>
              </a:rPr>
              <a:t> </a:t>
            </a:r>
            <a:endParaRPr lang="en-US" altLang="ko-KR" sz="800" kern="0" dirty="0">
              <a:solidFill>
                <a:schemeClr val="accent6"/>
              </a:solidFill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+mn-ea"/>
              </a:rPr>
              <a:t> - 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 IVR 3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자 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: ARS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업무 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3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자 설정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 (</a:t>
            </a:r>
            <a:r>
              <a:rPr lang="ko-KR" altLang="en-US" sz="1000" kern="0" dirty="0">
                <a:solidFill>
                  <a:srgbClr val="FF0000"/>
                </a:solidFill>
                <a:latin typeface="나눔고딕" pitchFamily="50" charset="-127"/>
                <a:ea typeface="나눔고딕"/>
              </a:rPr>
              <a:t>수정금지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)</a:t>
            </a: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schemeClr val="accent6"/>
                </a:solidFill>
                <a:latin typeface="나눔고딕" pitchFamily="50" charset="-127"/>
                <a:ea typeface="나눔고딕"/>
              </a:rPr>
              <a:t>      ex. </a:t>
            </a:r>
            <a:r>
              <a:rPr lang="ko-KR" altLang="en-US" sz="800" kern="0" dirty="0">
                <a:solidFill>
                  <a:schemeClr val="accent6"/>
                </a:solidFill>
                <a:latin typeface="나눔고딕" pitchFamily="50" charset="-127"/>
                <a:ea typeface="나눔고딕"/>
              </a:rPr>
              <a:t>주민번호 </a:t>
            </a:r>
            <a:r>
              <a:rPr lang="en-US" altLang="ko-KR" sz="800" kern="0" dirty="0">
                <a:solidFill>
                  <a:schemeClr val="accent6"/>
                </a:solidFill>
                <a:latin typeface="나눔고딕" pitchFamily="50" charset="-127"/>
                <a:ea typeface="나눔고딕"/>
              </a:rPr>
              <a:t>/ </a:t>
            </a:r>
            <a:r>
              <a:rPr lang="ko-KR" altLang="en-US" sz="800" kern="0" dirty="0">
                <a:solidFill>
                  <a:schemeClr val="accent6"/>
                </a:solidFill>
                <a:latin typeface="나눔고딕" pitchFamily="50" charset="-127"/>
                <a:ea typeface="나눔고딕"/>
              </a:rPr>
              <a:t>카드번호 </a:t>
            </a:r>
            <a:r>
              <a:rPr lang="en-US" altLang="ko-KR" sz="800" kern="0" dirty="0">
                <a:solidFill>
                  <a:schemeClr val="accent6"/>
                </a:solidFill>
                <a:latin typeface="나눔고딕" pitchFamily="50" charset="-127"/>
                <a:ea typeface="나눔고딕"/>
              </a:rPr>
              <a:t>/ </a:t>
            </a:r>
            <a:r>
              <a:rPr lang="ko-KR" altLang="en-US" sz="800" kern="0" dirty="0">
                <a:solidFill>
                  <a:schemeClr val="accent6"/>
                </a:solidFill>
                <a:latin typeface="나눔고딕" pitchFamily="50" charset="-127"/>
                <a:ea typeface="나눔고딕"/>
              </a:rPr>
              <a:t>비밀번호 </a:t>
            </a:r>
            <a:r>
              <a:rPr lang="ko-KR" altLang="en-US" sz="800" kern="0" dirty="0" err="1">
                <a:solidFill>
                  <a:schemeClr val="accent6"/>
                </a:solidFill>
                <a:latin typeface="나눔고딕" pitchFamily="50" charset="-127"/>
                <a:ea typeface="나눔고딕"/>
              </a:rPr>
              <a:t>수취등</a:t>
            </a:r>
            <a:endParaRPr lang="en-US" altLang="ko-KR" sz="800" kern="0" dirty="0">
              <a:solidFill>
                <a:schemeClr val="accent6"/>
              </a:solidFill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+mn-ea"/>
              </a:rPr>
              <a:t> - 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 API Address : Call API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통신 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URL (</a:t>
            </a:r>
            <a:r>
              <a:rPr lang="ko-KR" altLang="en-US" sz="1000" kern="0" dirty="0">
                <a:solidFill>
                  <a:srgbClr val="FF0000"/>
                </a:solidFill>
                <a:latin typeface="나눔고딕" pitchFamily="50" charset="-127"/>
                <a:ea typeface="나눔고딕"/>
              </a:rPr>
              <a:t>수정금지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) </a:t>
            </a: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 </a:t>
            </a:r>
            <a:r>
              <a:rPr lang="en-US" altLang="ko-KR" sz="1000" kern="0" dirty="0">
                <a:latin typeface="+mn-ea"/>
                <a:ea typeface="나눔고딕"/>
              </a:rPr>
              <a:t>-</a:t>
            </a:r>
            <a:r>
              <a:rPr lang="en-US" altLang="ko-KR" sz="1000" kern="0" dirty="0">
                <a:latin typeface="+mn-ea"/>
              </a:rPr>
              <a:t> 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 VELOCE Address :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녹취 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API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통신 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URL (</a:t>
            </a:r>
            <a:r>
              <a:rPr lang="ko-KR" altLang="en-US" sz="1000" kern="0" dirty="0">
                <a:solidFill>
                  <a:srgbClr val="FF0000"/>
                </a:solidFill>
                <a:latin typeface="나눔고딕" pitchFamily="50" charset="-127"/>
                <a:ea typeface="나눔고딕"/>
              </a:rPr>
              <a:t>수정금지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6553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E334208-D719-A1E9-D499-66A8D8A6E612}"/>
              </a:ext>
            </a:extLst>
          </p:cNvPr>
          <p:cNvSpPr txBox="1"/>
          <p:nvPr/>
        </p:nvSpPr>
        <p:spPr>
          <a:xfrm>
            <a:off x="69180" y="421571"/>
            <a:ext cx="8911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ICAGENT UI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D683808C-0044-49A9-9B30-3DE17368F27A}"/>
              </a:ext>
            </a:extLst>
          </p:cNvPr>
          <p:cNvGrpSpPr/>
          <p:nvPr/>
        </p:nvGrpSpPr>
        <p:grpSpPr>
          <a:xfrm>
            <a:off x="2783632" y="1213633"/>
            <a:ext cx="3288864" cy="5095092"/>
            <a:chOff x="2042512" y="855827"/>
            <a:chExt cx="3810000" cy="5904594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2512" y="963827"/>
              <a:ext cx="3810000" cy="5716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2042512" y="963827"/>
              <a:ext cx="3810000" cy="56841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latin typeface="+mn-ea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042512" y="1585481"/>
              <a:ext cx="3810000" cy="1458099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latin typeface="+mn-ea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042512" y="3101546"/>
              <a:ext cx="3810000" cy="3658875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latin typeface="+mn-ea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075E0112-02E1-9991-C4FD-AEBF421F075F}"/>
                </a:ext>
              </a:extLst>
            </p:cNvPr>
            <p:cNvSpPr/>
            <p:nvPr/>
          </p:nvSpPr>
          <p:spPr>
            <a:xfrm>
              <a:off x="2042512" y="855827"/>
              <a:ext cx="216000" cy="21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1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xmlns="" id="{A9B49E34-219B-2300-F7EC-F7B16436E3D3}"/>
                </a:ext>
              </a:extLst>
            </p:cNvPr>
            <p:cNvSpPr/>
            <p:nvPr/>
          </p:nvSpPr>
          <p:spPr>
            <a:xfrm>
              <a:off x="2042512" y="1477481"/>
              <a:ext cx="216000" cy="21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2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42E3B86B-BCBE-D579-4EEC-C2F726118077}"/>
                </a:ext>
              </a:extLst>
            </p:cNvPr>
            <p:cNvSpPr/>
            <p:nvPr/>
          </p:nvSpPr>
          <p:spPr>
            <a:xfrm>
              <a:off x="2042512" y="2993546"/>
              <a:ext cx="216000" cy="21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3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직사각형 130">
            <a:extLst>
              <a:ext uri="{FF2B5EF4-FFF2-40B4-BE49-F238E27FC236}">
                <a16:creationId xmlns:a16="http://schemas.microsoft.com/office/drawing/2014/main" xmlns="" id="{FFB10431-E655-4EAE-AC21-7A94815281F2}"/>
              </a:ext>
            </a:extLst>
          </p:cNvPr>
          <p:cNvSpPr/>
          <p:nvPr/>
        </p:nvSpPr>
        <p:spPr>
          <a:xfrm>
            <a:off x="6096000" y="1268413"/>
            <a:ext cx="3606078" cy="504037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1.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 사용자 정보 및 설정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  -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사용자 정보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  -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 통계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  -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로그아웃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  -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환경설정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2.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 콜 제어 영역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  - </a:t>
            </a:r>
            <a:r>
              <a:rPr lang="ko-KR" altLang="en-US" sz="1000" kern="0" dirty="0" err="1">
                <a:latin typeface="나눔고딕" pitchFamily="50" charset="-127"/>
                <a:ea typeface="나눔고딕"/>
              </a:rPr>
              <a:t>전화걸기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 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/ </a:t>
            </a:r>
            <a:r>
              <a:rPr lang="ko-KR" altLang="en-US" sz="1000" kern="0" dirty="0" err="1">
                <a:latin typeface="나눔고딕" pitchFamily="50" charset="-127"/>
                <a:ea typeface="나눔고딕"/>
              </a:rPr>
              <a:t>전화받기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  -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통화 보류 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/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보류해제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  -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사용자 상태제어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  - 2</a:t>
            </a:r>
            <a:r>
              <a:rPr lang="ko-KR" altLang="en-US" sz="1000" kern="0" dirty="0" err="1">
                <a:latin typeface="나눔고딕" pitchFamily="50" charset="-127"/>
                <a:ea typeface="나눔고딕"/>
              </a:rPr>
              <a:t>차콜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 제어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3.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 </a:t>
            </a:r>
            <a:r>
              <a:rPr lang="ko-KR" altLang="en-US" sz="1000" kern="0" dirty="0" err="1">
                <a:latin typeface="나눔고딕" pitchFamily="50" charset="-127"/>
                <a:ea typeface="나눔고딕"/>
              </a:rPr>
              <a:t>콜이력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 및 히스토리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  -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사용자 상태 변경 이력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  -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현재 상태 이력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547516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E334208-D719-A1E9-D499-66A8D8A6E612}"/>
              </a:ext>
            </a:extLst>
          </p:cNvPr>
          <p:cNvSpPr txBox="1"/>
          <p:nvPr/>
        </p:nvSpPr>
        <p:spPr>
          <a:xfrm>
            <a:off x="69180" y="421571"/>
            <a:ext cx="8911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ICAGENT UI</a:t>
            </a:r>
          </a:p>
        </p:txBody>
      </p:sp>
      <p:sp>
        <p:nvSpPr>
          <p:cNvPr id="21" name="직사각형 130">
            <a:extLst>
              <a:ext uri="{FF2B5EF4-FFF2-40B4-BE49-F238E27FC236}">
                <a16:creationId xmlns:a16="http://schemas.microsoft.com/office/drawing/2014/main" xmlns="" id="{1FDEB13E-6339-4FD0-A41E-BB7C44E35A3D}"/>
              </a:ext>
            </a:extLst>
          </p:cNvPr>
          <p:cNvSpPr/>
          <p:nvPr/>
        </p:nvSpPr>
        <p:spPr>
          <a:xfrm>
            <a:off x="6095999" y="1268413"/>
            <a:ext cx="4265171" cy="504037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marL="1143000" lvl="2" indent="-228600" latinLnBrk="0">
              <a:lnSpc>
                <a:spcPct val="150000"/>
              </a:lnSpc>
              <a:buAutoNum type="arabicPeriod"/>
              <a:defRPr/>
            </a:pPr>
            <a:r>
              <a:rPr lang="ko-KR" altLang="en-US" sz="1000" kern="0" dirty="0" smtClean="0">
                <a:latin typeface="나눔고딕" pitchFamily="50" charset="-127"/>
                <a:ea typeface="나눔고딕"/>
              </a:rPr>
              <a:t>사용자아이디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(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내선번호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) </a:t>
            </a:r>
            <a:r>
              <a:rPr lang="ko-KR" altLang="en-US" sz="1000" kern="0" dirty="0" smtClean="0">
                <a:latin typeface="나눔고딕" pitchFamily="50" charset="-127"/>
                <a:ea typeface="나눔고딕"/>
              </a:rPr>
              <a:t>표기</a:t>
            </a:r>
            <a:endParaRPr lang="en-US" altLang="ko-KR" sz="1000" kern="0" dirty="0" smtClean="0">
              <a:latin typeface="나눔고딕" pitchFamily="50" charset="-127"/>
              <a:ea typeface="나눔고딕"/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  </a:t>
            </a:r>
            <a:r>
              <a:rPr lang="en-US" altLang="ko-KR" sz="1000" kern="0" dirty="0" smtClean="0">
                <a:latin typeface="나눔고딕" pitchFamily="50" charset="-127"/>
                <a:ea typeface="나눔고딕"/>
              </a:rPr>
              <a:t>- </a:t>
            </a:r>
            <a:r>
              <a:rPr lang="ko-KR" altLang="en-US" sz="1000" kern="0" dirty="0" smtClean="0">
                <a:latin typeface="나눔고딕" pitchFamily="50" charset="-127"/>
                <a:ea typeface="나눔고딕"/>
              </a:rPr>
              <a:t>상담원 현황 표기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2" latinLnBrk="0">
              <a:lnSpc>
                <a:spcPct val="150000"/>
              </a:lnSpc>
              <a:defRPr/>
            </a:pP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2-1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사용자 통계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  -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당일 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/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당월 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/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전월에 대한 통계 표기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   .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응대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/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서비스레벨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/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포기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/IB/OB/</a:t>
            </a:r>
            <a:r>
              <a:rPr lang="ko-KR" altLang="en-US" sz="1000" kern="0" dirty="0" err="1">
                <a:latin typeface="나눔고딕" pitchFamily="50" charset="-127"/>
                <a:ea typeface="나눔고딕"/>
              </a:rPr>
              <a:t>호전환등의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 데이터 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2" latinLnBrk="0">
              <a:lnSpc>
                <a:spcPct val="150000"/>
              </a:lnSpc>
              <a:defRPr/>
            </a:pP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2-2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 로그아웃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  -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사용자 로그아웃 기능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2" latinLnBrk="0">
              <a:lnSpc>
                <a:spcPct val="150000"/>
              </a:lnSpc>
              <a:defRPr/>
            </a:pP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2-3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 환경변수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  -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사용자 </a:t>
            </a:r>
            <a:r>
              <a:rPr lang="ko-KR" altLang="en-US" sz="1000" kern="0" dirty="0" err="1">
                <a:latin typeface="나눔고딕" pitchFamily="50" charset="-127"/>
                <a:ea typeface="나눔고딕"/>
              </a:rPr>
              <a:t>환경변수값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 설정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   . </a:t>
            </a:r>
            <a:r>
              <a:rPr lang="ko-KR" altLang="en-US" sz="1000" kern="0" dirty="0" err="1">
                <a:latin typeface="나눔고딕" pitchFamily="50" charset="-127"/>
                <a:ea typeface="나눔고딕"/>
              </a:rPr>
              <a:t>변경즉시적용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2" latinLnBrk="0">
              <a:lnSpc>
                <a:spcPct val="150000"/>
              </a:lnSpc>
              <a:defRPr/>
            </a:pP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3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 상태정보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  -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현재 사용자 상태 확인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25572" y="944070"/>
            <a:ext cx="5435387" cy="5576834"/>
            <a:chOff x="725572" y="944070"/>
            <a:chExt cx="5435387" cy="5576834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572" y="1328200"/>
              <a:ext cx="3469112" cy="560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797665" y="1446776"/>
              <a:ext cx="2253274" cy="3229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latin typeface="+mn-ea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189358" y="1456367"/>
              <a:ext cx="905332" cy="3229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latin typeface="+mn-ea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BEFFC379-703F-9226-383C-BAB48E59A8D0}"/>
                </a:ext>
              </a:extLst>
            </p:cNvPr>
            <p:cNvSpPr/>
            <p:nvPr/>
          </p:nvSpPr>
          <p:spPr>
            <a:xfrm>
              <a:off x="4430241" y="944070"/>
              <a:ext cx="196184" cy="2016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1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직선 화살표 연결선 25">
              <a:extLst>
                <a:ext uri="{FF2B5EF4-FFF2-40B4-BE49-F238E27FC236}">
                  <a16:creationId xmlns:a16="http://schemas.microsoft.com/office/drawing/2014/main" xmlns="" id="{D2A3AEBE-529C-6DCC-9E0C-0D78E2D83914}"/>
                </a:ext>
              </a:extLst>
            </p:cNvPr>
            <p:cNvCxnSpPr>
              <a:cxnSpLocks/>
              <a:stCxn id="17" idx="2"/>
              <a:endCxn id="5123" idx="0"/>
            </p:cNvCxnSpPr>
            <p:nvPr/>
          </p:nvCxnSpPr>
          <p:spPr>
            <a:xfrm rot="5400000">
              <a:off x="1866105" y="1502948"/>
              <a:ext cx="1499567" cy="2052272"/>
            </a:xfrm>
            <a:prstGeom prst="bentConnector3">
              <a:avLst>
                <a:gd name="adj1" fmla="val 50000"/>
              </a:avLst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/>
            <p:cNvGrpSpPr/>
            <p:nvPr/>
          </p:nvGrpSpPr>
          <p:grpSpPr>
            <a:xfrm>
              <a:off x="814363" y="3162173"/>
              <a:ext cx="5346596" cy="3358731"/>
              <a:chOff x="814363" y="3162173"/>
              <a:chExt cx="5346596" cy="3358731"/>
            </a:xfrm>
          </p:grpSpPr>
          <p:pic>
            <p:nvPicPr>
              <p:cNvPr id="5123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8015" y="3278868"/>
                <a:ext cx="1483474" cy="2470309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prstDash val="sys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124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80185" y="3278868"/>
                <a:ext cx="1820225" cy="90569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prstDash val="sys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125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0241" y="3278868"/>
                <a:ext cx="1730718" cy="2470309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prstDash val="sys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xmlns="" id="{A9B49E34-219B-2300-F7EC-F7B16436E3D3}"/>
                  </a:ext>
                </a:extLst>
              </p:cNvPr>
              <p:cNvSpPr/>
              <p:nvPr/>
            </p:nvSpPr>
            <p:spPr>
              <a:xfrm>
                <a:off x="831216" y="3162173"/>
                <a:ext cx="196184" cy="20160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</a:rPr>
                  <a:t>2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xmlns="" id="{53367F0A-0529-49F3-A685-5C8299FEE3B2}"/>
                  </a:ext>
                </a:extLst>
              </p:cNvPr>
              <p:cNvGrpSpPr/>
              <p:nvPr/>
            </p:nvGrpSpPr>
            <p:grpSpPr>
              <a:xfrm>
                <a:off x="814363" y="5940871"/>
                <a:ext cx="2575934" cy="580033"/>
                <a:chOff x="365820" y="5754638"/>
                <a:chExt cx="3860105" cy="743751"/>
              </a:xfrm>
            </p:grpSpPr>
            <p:pic>
              <p:nvPicPr>
                <p:cNvPr id="5126" name="Picture 6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8300" y="5879264"/>
                  <a:ext cx="3857625" cy="619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8" name="직사각형 37"/>
                <p:cNvSpPr/>
                <p:nvPr/>
              </p:nvSpPr>
              <p:spPr>
                <a:xfrm>
                  <a:off x="374650" y="5879264"/>
                  <a:ext cx="3813175" cy="619125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b="1" dirty="0">
                    <a:latin typeface="+mn-ea"/>
                  </a:endParaRPr>
                </a:p>
              </p:txBody>
            </p:sp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xmlns="" id="{42E3B86B-BCBE-D579-4EEC-C2F726118077}"/>
                    </a:ext>
                  </a:extLst>
                </p:cNvPr>
                <p:cNvSpPr/>
                <p:nvPr/>
              </p:nvSpPr>
              <p:spPr>
                <a:xfrm>
                  <a:off x="365820" y="5754638"/>
                  <a:ext cx="216000" cy="21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b="1" dirty="0">
                      <a:solidFill>
                        <a:schemeClr val="bg1"/>
                      </a:solidFill>
                    </a:rPr>
                    <a:t>3</a:t>
                  </a:r>
                  <a:endParaRPr lang="ko-KR" altLang="en-US" sz="9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0241" y="1145677"/>
              <a:ext cx="1730718" cy="201649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7" name="직선 화살표 연결선 25">
              <a:extLst>
                <a:ext uri="{FF2B5EF4-FFF2-40B4-BE49-F238E27FC236}">
                  <a16:creationId xmlns:a16="http://schemas.microsoft.com/office/drawing/2014/main" xmlns="" id="{D2A3AEBE-529C-6DCC-9E0C-0D78E2D83914}"/>
                </a:ext>
              </a:extLst>
            </p:cNvPr>
            <p:cNvCxnSpPr>
              <a:cxnSpLocks/>
              <a:stCxn id="12" idx="2"/>
              <a:endCxn id="1026" idx="1"/>
            </p:cNvCxnSpPr>
            <p:nvPr/>
          </p:nvCxnSpPr>
          <p:spPr>
            <a:xfrm rot="16200000" flipH="1">
              <a:off x="2985164" y="708847"/>
              <a:ext cx="384215" cy="2505939"/>
            </a:xfrm>
            <a:prstGeom prst="bentConnector2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904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E334208-D719-A1E9-D499-66A8D8A6E612}"/>
              </a:ext>
            </a:extLst>
          </p:cNvPr>
          <p:cNvSpPr txBox="1"/>
          <p:nvPr/>
        </p:nvSpPr>
        <p:spPr>
          <a:xfrm>
            <a:off x="69180" y="421571"/>
            <a:ext cx="8911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Call</a:t>
            </a:r>
            <a:r>
              <a:rPr lang="ko-KR" altLang="en-US" sz="1600" dirty="0"/>
              <a:t>제어</a:t>
            </a:r>
            <a:endParaRPr lang="en-US" altLang="ko-KR" sz="1600" dirty="0"/>
          </a:p>
        </p:txBody>
      </p:sp>
      <p:sp>
        <p:nvSpPr>
          <p:cNvPr id="14" name="직사각형 130">
            <a:extLst>
              <a:ext uri="{FF2B5EF4-FFF2-40B4-BE49-F238E27FC236}">
                <a16:creationId xmlns:a16="http://schemas.microsoft.com/office/drawing/2014/main" xmlns="" id="{6235D478-E5EA-49E8-8E8E-26345A3496B5}"/>
              </a:ext>
            </a:extLst>
          </p:cNvPr>
          <p:cNvSpPr/>
          <p:nvPr/>
        </p:nvSpPr>
        <p:spPr>
          <a:xfrm>
            <a:off x="6096000" y="1268413"/>
            <a:ext cx="3606078" cy="504037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※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 </a:t>
            </a:r>
            <a:r>
              <a:rPr lang="ko-KR" altLang="en-US" sz="1000" kern="0" dirty="0" err="1">
                <a:latin typeface="나눔고딕" pitchFamily="50" charset="-127"/>
                <a:ea typeface="나눔고딕"/>
              </a:rPr>
              <a:t>상태별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 가능한 버튼 활성화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1.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 버튼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  - </a:t>
            </a:r>
            <a:r>
              <a:rPr lang="ko-KR" altLang="en-US" sz="1000" kern="0" dirty="0" err="1">
                <a:latin typeface="나눔고딕" pitchFamily="50" charset="-127"/>
                <a:ea typeface="나눔고딕"/>
              </a:rPr>
              <a:t>전화받기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 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: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수신호에 대한 </a:t>
            </a:r>
            <a:r>
              <a:rPr lang="ko-KR" altLang="en-US" sz="1000" kern="0" dirty="0" err="1">
                <a:latin typeface="나눔고딕" pitchFamily="50" charset="-127"/>
                <a:ea typeface="나눔고딕"/>
              </a:rPr>
              <a:t>전화받기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  - </a:t>
            </a:r>
            <a:r>
              <a:rPr lang="ko-KR" altLang="en-US" sz="1000" kern="0" dirty="0" err="1">
                <a:latin typeface="나눔고딕" pitchFamily="50" charset="-127"/>
                <a:ea typeface="나눔고딕"/>
              </a:rPr>
              <a:t>전화끊기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 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: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통화 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/ dialing / ringing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중 전화종료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  -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홀드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 /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홀드재개 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: </a:t>
            </a:r>
            <a:r>
              <a:rPr lang="ko-KR" altLang="en-US" sz="1000" kern="0" dirty="0" err="1">
                <a:latin typeface="나눔고딕" pitchFamily="50" charset="-127"/>
                <a:ea typeface="나눔고딕"/>
              </a:rPr>
              <a:t>통화중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 상담 대기 및 대기해제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  -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수신대기 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: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업무전화를 받기위한 대기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  - </a:t>
            </a:r>
            <a:r>
              <a:rPr lang="ko-KR" altLang="en-US" sz="1000" kern="0" dirty="0" err="1">
                <a:latin typeface="나눔고딕" pitchFamily="50" charset="-127"/>
                <a:ea typeface="나눔고딕"/>
              </a:rPr>
              <a:t>자리비움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 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: </a:t>
            </a:r>
            <a:r>
              <a:rPr lang="ko-KR" altLang="en-US" sz="1000" kern="0" dirty="0" err="1">
                <a:latin typeface="나눔고딕" pitchFamily="50" charset="-127"/>
                <a:ea typeface="나눔고딕"/>
              </a:rPr>
              <a:t>다른업무로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 인한 비수신대기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  - </a:t>
            </a:r>
            <a:r>
              <a:rPr lang="ko-KR" altLang="en-US" sz="1000" kern="0" dirty="0" err="1">
                <a:latin typeface="나눔고딕" pitchFamily="50" charset="-127"/>
                <a:ea typeface="나눔고딕"/>
              </a:rPr>
              <a:t>호전환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 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: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협의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/</a:t>
            </a:r>
            <a:r>
              <a:rPr lang="ko-KR" altLang="en-US" sz="1000" kern="0" dirty="0" err="1">
                <a:latin typeface="나눔고딕" pitchFamily="50" charset="-127"/>
                <a:ea typeface="나눔고딕"/>
              </a:rPr>
              <a:t>호전환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/IVR3</a:t>
            </a:r>
            <a:r>
              <a:rPr lang="ko-KR" altLang="en-US" sz="1000" kern="0" dirty="0" err="1">
                <a:latin typeface="나눔고딕" pitchFamily="50" charset="-127"/>
                <a:ea typeface="나눔고딕"/>
              </a:rPr>
              <a:t>자등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 업무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2.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 대기호수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  -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유저가 가진 스킬에 해당하는 업무대기 호수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3.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 </a:t>
            </a:r>
            <a:r>
              <a:rPr lang="ko-KR" altLang="en-US" sz="1000" kern="0" dirty="0" err="1">
                <a:latin typeface="나눔고딕" pitchFamily="50" charset="-127"/>
                <a:ea typeface="나눔고딕"/>
              </a:rPr>
              <a:t>전화받기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  - </a:t>
            </a:r>
            <a:r>
              <a:rPr lang="ko-KR" altLang="en-US" sz="1000" kern="0" dirty="0" err="1">
                <a:latin typeface="나눔고딕" pitchFamily="50" charset="-127"/>
                <a:ea typeface="나눔고딕"/>
              </a:rPr>
              <a:t>큐정보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(UEI)</a:t>
            </a: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  -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고객전화번호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  -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호인입시 </a:t>
            </a:r>
            <a:r>
              <a:rPr lang="ko-KR" altLang="en-US" sz="1000" kern="0" dirty="0" err="1">
                <a:latin typeface="나눔고딕" pitchFamily="50" charset="-127"/>
                <a:ea typeface="나눔고딕"/>
              </a:rPr>
              <a:t>팝업장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 </a:t>
            </a:r>
            <a:r>
              <a:rPr lang="ko-KR" altLang="en-US" sz="1000" kern="0" dirty="0" err="1">
                <a:latin typeface="나눔고딕" pitchFamily="50" charset="-127"/>
                <a:ea typeface="나눔고딕"/>
              </a:rPr>
              <a:t>전화받기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1C4FCF64-0507-48F7-A782-6BBBB3B4C52F}"/>
              </a:ext>
            </a:extLst>
          </p:cNvPr>
          <p:cNvGrpSpPr/>
          <p:nvPr/>
        </p:nvGrpSpPr>
        <p:grpSpPr>
          <a:xfrm>
            <a:off x="2578224" y="901394"/>
            <a:ext cx="3733800" cy="973261"/>
            <a:chOff x="1636943" y="1155436"/>
            <a:chExt cx="3733800" cy="973261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943" y="1300022"/>
              <a:ext cx="3733800" cy="828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직사각형 17"/>
            <p:cNvSpPr/>
            <p:nvPr/>
          </p:nvSpPr>
          <p:spPr>
            <a:xfrm>
              <a:off x="1636943" y="1302163"/>
              <a:ext cx="3733800" cy="8265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latin typeface="+mn-ea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519968" y="1379749"/>
              <a:ext cx="365922" cy="260867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latin typeface="+mn-ea"/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xmlns="" id="{40661DFE-F957-96C4-8491-D85754F0A72C}"/>
                </a:ext>
              </a:extLst>
            </p:cNvPr>
            <p:cNvSpPr/>
            <p:nvPr/>
          </p:nvSpPr>
          <p:spPr>
            <a:xfrm>
              <a:off x="2502747" y="1194163"/>
              <a:ext cx="216000" cy="21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2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xmlns="" id="{9F4C8DAE-1066-97FC-254A-B0C93D0C4A13}"/>
                </a:ext>
              </a:extLst>
            </p:cNvPr>
            <p:cNvSpPr/>
            <p:nvPr/>
          </p:nvSpPr>
          <p:spPr>
            <a:xfrm>
              <a:off x="1680513" y="1155436"/>
              <a:ext cx="216000" cy="21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1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E4001BF2-18D5-4364-B855-07171BE0B177}"/>
              </a:ext>
            </a:extLst>
          </p:cNvPr>
          <p:cNvGrpSpPr/>
          <p:nvPr/>
        </p:nvGrpSpPr>
        <p:grpSpPr>
          <a:xfrm>
            <a:off x="2852104" y="1912055"/>
            <a:ext cx="3243896" cy="4396670"/>
            <a:chOff x="2025419" y="2306254"/>
            <a:chExt cx="2956847" cy="441443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5419" y="2306254"/>
              <a:ext cx="2956847" cy="44144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DAA899DD-9532-FE7F-8ED9-A2D6BB011CA0}"/>
                </a:ext>
              </a:extLst>
            </p:cNvPr>
            <p:cNvSpPr/>
            <p:nvPr/>
          </p:nvSpPr>
          <p:spPr>
            <a:xfrm>
              <a:off x="2741394" y="3187104"/>
              <a:ext cx="1464846" cy="2615179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latin typeface="+mn-ea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C46F7FB1-92E7-BE6A-C984-3ADBC879ED09}"/>
                </a:ext>
              </a:extLst>
            </p:cNvPr>
            <p:cNvSpPr/>
            <p:nvPr/>
          </p:nvSpPr>
          <p:spPr>
            <a:xfrm>
              <a:off x="2777889" y="3079104"/>
              <a:ext cx="216000" cy="21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3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7329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E334208-D719-A1E9-D499-66A8D8A6E612}"/>
              </a:ext>
            </a:extLst>
          </p:cNvPr>
          <p:cNvSpPr txBox="1"/>
          <p:nvPr/>
        </p:nvSpPr>
        <p:spPr>
          <a:xfrm>
            <a:off x="69180" y="421571"/>
            <a:ext cx="8911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Call</a:t>
            </a:r>
            <a:r>
              <a:rPr lang="ko-KR" altLang="en-US" sz="1600" dirty="0"/>
              <a:t>제어</a:t>
            </a:r>
            <a:endParaRPr lang="en-US" altLang="ko-KR" sz="1600" dirty="0"/>
          </a:p>
        </p:txBody>
      </p:sp>
      <p:cxnSp>
        <p:nvCxnSpPr>
          <p:cNvPr id="22" name="꺾인 연결선 21"/>
          <p:cNvCxnSpPr>
            <a:cxnSpLocks/>
            <a:stCxn id="21" idx="2"/>
            <a:endCxn id="2050" idx="1"/>
          </p:cNvCxnSpPr>
          <p:nvPr/>
        </p:nvCxnSpPr>
        <p:spPr>
          <a:xfrm rot="16200000" flipH="1">
            <a:off x="2972489" y="3951484"/>
            <a:ext cx="1644253" cy="183128"/>
          </a:xfrm>
          <a:prstGeom prst="bentConnector2">
            <a:avLst/>
          </a:prstGeom>
          <a:ln w="15875">
            <a:solidFill>
              <a:srgbClr val="FF0000"/>
            </a:solidFill>
            <a:prstDash val="sysDash"/>
            <a:headEnd type="none"/>
            <a:tailEnd type="arrow"/>
          </a:ln>
        </p:spPr>
        <p:style>
          <a:lnRef idx="1">
            <a:schemeClr val="dk1"/>
          </a:lnRef>
          <a:fillRef idx="1003">
            <a:schemeClr val="dk2"/>
          </a:fillRef>
          <a:effectRef idx="1">
            <a:schemeClr val="dk1"/>
          </a:effectRef>
          <a:fontRef idx="minor">
            <a:schemeClr val="dk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8B53B3EC-77A4-43B5-AF4E-511A91C5A739}"/>
              </a:ext>
            </a:extLst>
          </p:cNvPr>
          <p:cNvGrpSpPr/>
          <p:nvPr/>
        </p:nvGrpSpPr>
        <p:grpSpPr>
          <a:xfrm>
            <a:off x="3886179" y="3421625"/>
            <a:ext cx="2185298" cy="2887100"/>
            <a:chOff x="4666755" y="3184743"/>
            <a:chExt cx="2004265" cy="307920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6755" y="3184743"/>
              <a:ext cx="2004265" cy="3079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사각형: 둥근 모서리 15">
              <a:extLst>
                <a:ext uri="{FF2B5EF4-FFF2-40B4-BE49-F238E27FC236}">
                  <a16:creationId xmlns:a16="http://schemas.microsoft.com/office/drawing/2014/main" xmlns="" id="{E2DEE541-3940-548C-B668-3C150219CC6C}"/>
                </a:ext>
              </a:extLst>
            </p:cNvPr>
            <p:cNvSpPr/>
            <p:nvPr/>
          </p:nvSpPr>
          <p:spPr>
            <a:xfrm>
              <a:off x="4798329" y="3453814"/>
              <a:ext cx="1785351" cy="2564616"/>
            </a:xfrm>
            <a:prstGeom prst="roundRect">
              <a:avLst>
                <a:gd name="adj" fmla="val 160"/>
              </a:avLst>
            </a:prstGeom>
            <a:noFill/>
            <a:ln w="317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30">
            <a:extLst>
              <a:ext uri="{FF2B5EF4-FFF2-40B4-BE49-F238E27FC236}">
                <a16:creationId xmlns:a16="http://schemas.microsoft.com/office/drawing/2014/main" xmlns="" id="{986EA8EF-2986-4160-9E00-13C454AB92D6}"/>
              </a:ext>
            </a:extLst>
          </p:cNvPr>
          <p:cNvSpPr/>
          <p:nvPr/>
        </p:nvSpPr>
        <p:spPr>
          <a:xfrm>
            <a:off x="6096000" y="1268346"/>
            <a:ext cx="4586654" cy="504037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1.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 홀드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  -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홀드 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/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홀드재개 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: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통화 중 상담 대기 및 대기해제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2.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 </a:t>
            </a:r>
            <a:r>
              <a:rPr lang="ko-KR" altLang="en-US" sz="1000" kern="0" dirty="0" err="1">
                <a:latin typeface="나눔고딕" pitchFamily="50" charset="-127"/>
                <a:ea typeface="나눔고딕"/>
              </a:rPr>
              <a:t>호전환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 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  -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즉시전달 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: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통화중인 호를 즉시 전달하기 위한 기능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    . </a:t>
            </a:r>
            <a:r>
              <a:rPr lang="ko-KR" altLang="en-US" sz="1000" kern="0" dirty="0">
                <a:solidFill>
                  <a:srgbClr val="0070C0"/>
                </a:solidFill>
                <a:latin typeface="나눔고딕" pitchFamily="50" charset="-127"/>
                <a:ea typeface="나눔고딕"/>
              </a:rPr>
              <a:t>전화번호 입력 </a:t>
            </a:r>
            <a:r>
              <a:rPr lang="en-US" altLang="ko-KR" sz="1000" kern="0" dirty="0">
                <a:solidFill>
                  <a:srgbClr val="0070C0"/>
                </a:solidFill>
                <a:latin typeface="나눔고딕" pitchFamily="50" charset="-127"/>
                <a:ea typeface="나눔고딕"/>
              </a:rPr>
              <a:t>&gt; </a:t>
            </a:r>
            <a:r>
              <a:rPr lang="ko-KR" altLang="en-US" sz="1000" kern="0" dirty="0" err="1">
                <a:solidFill>
                  <a:srgbClr val="0070C0"/>
                </a:solidFill>
                <a:latin typeface="나눔고딕" pitchFamily="50" charset="-127"/>
                <a:ea typeface="나눔고딕"/>
              </a:rPr>
              <a:t>호전환</a:t>
            </a:r>
            <a:r>
              <a:rPr lang="ko-KR" altLang="en-US" sz="1000" kern="0" dirty="0">
                <a:solidFill>
                  <a:srgbClr val="0070C0"/>
                </a:solidFill>
                <a:latin typeface="나눔고딕" pitchFamily="50" charset="-127"/>
                <a:ea typeface="나눔고딕"/>
              </a:rPr>
              <a:t> 클릭</a:t>
            </a:r>
            <a:endParaRPr lang="en-US" altLang="ko-KR" sz="1000" kern="0" dirty="0">
              <a:solidFill>
                <a:srgbClr val="0070C0"/>
              </a:solidFill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  -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협의전달 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: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통화중인 호를 협의 후 전달하기 위한 기능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    . </a:t>
            </a:r>
            <a:r>
              <a:rPr lang="ko-KR" altLang="en-US" sz="1000" kern="0" dirty="0">
                <a:solidFill>
                  <a:srgbClr val="0070C0"/>
                </a:solidFill>
                <a:latin typeface="나눔고딕" pitchFamily="50" charset="-127"/>
                <a:ea typeface="나눔고딕"/>
              </a:rPr>
              <a:t>전화번호 입력 </a:t>
            </a:r>
            <a:r>
              <a:rPr lang="en-US" altLang="ko-KR" sz="1000" kern="0" dirty="0">
                <a:solidFill>
                  <a:srgbClr val="0070C0"/>
                </a:solidFill>
                <a:latin typeface="나눔고딕" pitchFamily="50" charset="-127"/>
                <a:ea typeface="나눔고딕"/>
              </a:rPr>
              <a:t>&gt; </a:t>
            </a:r>
            <a:r>
              <a:rPr lang="ko-KR" altLang="en-US" sz="1000" kern="0" dirty="0">
                <a:solidFill>
                  <a:srgbClr val="0070C0"/>
                </a:solidFill>
                <a:latin typeface="나눔고딕" pitchFamily="50" charset="-127"/>
                <a:ea typeface="나눔고딕"/>
              </a:rPr>
              <a:t>걸기 </a:t>
            </a:r>
            <a:r>
              <a:rPr lang="en-US" altLang="ko-KR" sz="1000" kern="0" dirty="0">
                <a:solidFill>
                  <a:srgbClr val="0070C0"/>
                </a:solidFill>
                <a:latin typeface="나눔고딕" pitchFamily="50" charset="-127"/>
                <a:ea typeface="나눔고딕"/>
              </a:rPr>
              <a:t>&gt; </a:t>
            </a:r>
            <a:r>
              <a:rPr lang="ko-KR" altLang="en-US" sz="1000" kern="0" dirty="0">
                <a:solidFill>
                  <a:srgbClr val="0070C0"/>
                </a:solidFill>
                <a:latin typeface="나눔고딕" pitchFamily="50" charset="-127"/>
                <a:ea typeface="나눔고딕"/>
              </a:rPr>
              <a:t>협의 </a:t>
            </a:r>
            <a:r>
              <a:rPr lang="en-US" altLang="ko-KR" sz="1000" kern="0" dirty="0">
                <a:solidFill>
                  <a:srgbClr val="0070C0"/>
                </a:solidFill>
                <a:latin typeface="나눔고딕" pitchFamily="50" charset="-127"/>
                <a:ea typeface="나눔고딕"/>
              </a:rPr>
              <a:t>&gt; </a:t>
            </a:r>
            <a:r>
              <a:rPr lang="ko-KR" altLang="en-US" sz="1000" kern="0" dirty="0" err="1">
                <a:solidFill>
                  <a:srgbClr val="0070C0"/>
                </a:solidFill>
                <a:latin typeface="나눔고딕" pitchFamily="50" charset="-127"/>
                <a:ea typeface="나눔고딕"/>
              </a:rPr>
              <a:t>호전환</a:t>
            </a:r>
            <a:endParaRPr lang="en-US" altLang="ko-KR" sz="1000" kern="0" dirty="0">
              <a:solidFill>
                <a:srgbClr val="0070C0"/>
              </a:solidFill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  -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즉시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3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자 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: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통화중인 호를 즉시 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3</a:t>
            </a:r>
            <a:r>
              <a:rPr lang="ko-KR" altLang="en-US" sz="1000" kern="0" dirty="0" err="1">
                <a:latin typeface="나눔고딕" pitchFamily="50" charset="-127"/>
                <a:ea typeface="나눔고딕"/>
              </a:rPr>
              <a:t>자통화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 하기 위한 기능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    . </a:t>
            </a:r>
            <a:r>
              <a:rPr lang="ko-KR" altLang="en-US" sz="1000" kern="0" dirty="0">
                <a:solidFill>
                  <a:srgbClr val="0070C0"/>
                </a:solidFill>
                <a:latin typeface="나눔고딕" pitchFamily="50" charset="-127"/>
                <a:ea typeface="나눔고딕"/>
              </a:rPr>
              <a:t>전화번호 입력 </a:t>
            </a:r>
            <a:r>
              <a:rPr lang="en-US" altLang="ko-KR" sz="1000" kern="0" dirty="0">
                <a:solidFill>
                  <a:srgbClr val="0070C0"/>
                </a:solidFill>
                <a:latin typeface="나눔고딕" pitchFamily="50" charset="-127"/>
                <a:ea typeface="나눔고딕"/>
              </a:rPr>
              <a:t>&gt; 3</a:t>
            </a:r>
            <a:r>
              <a:rPr lang="ko-KR" altLang="en-US" sz="1000" kern="0" dirty="0" err="1">
                <a:solidFill>
                  <a:srgbClr val="0070C0"/>
                </a:solidFill>
                <a:latin typeface="나눔고딕" pitchFamily="50" charset="-127"/>
                <a:ea typeface="나눔고딕"/>
              </a:rPr>
              <a:t>자통화</a:t>
            </a:r>
            <a:r>
              <a:rPr lang="ko-KR" altLang="en-US" sz="1000" kern="0" dirty="0">
                <a:solidFill>
                  <a:srgbClr val="0070C0"/>
                </a:solidFill>
                <a:latin typeface="나눔고딕" pitchFamily="50" charset="-127"/>
                <a:ea typeface="나눔고딕"/>
              </a:rPr>
              <a:t> 클릭 </a:t>
            </a:r>
            <a:endParaRPr lang="en-US" altLang="ko-KR" sz="1000" kern="0" dirty="0">
              <a:solidFill>
                <a:srgbClr val="0070C0"/>
              </a:solidFill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  -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협의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3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자 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: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통화중인 호를 협의 후 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3</a:t>
            </a:r>
            <a:r>
              <a:rPr lang="ko-KR" altLang="en-US" sz="1000" kern="0" dirty="0" err="1">
                <a:latin typeface="나눔고딕" pitchFamily="50" charset="-127"/>
                <a:ea typeface="나눔고딕"/>
              </a:rPr>
              <a:t>자통화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 하기 위한 기능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    . </a:t>
            </a:r>
            <a:r>
              <a:rPr lang="ko-KR" altLang="en-US" sz="1000" kern="0" dirty="0">
                <a:solidFill>
                  <a:srgbClr val="0070C0"/>
                </a:solidFill>
                <a:latin typeface="나눔고딕" pitchFamily="50" charset="-127"/>
                <a:ea typeface="나눔고딕"/>
              </a:rPr>
              <a:t>전화번호 입력 </a:t>
            </a:r>
            <a:r>
              <a:rPr lang="en-US" altLang="ko-KR" sz="1000" kern="0" dirty="0">
                <a:solidFill>
                  <a:srgbClr val="0070C0"/>
                </a:solidFill>
                <a:latin typeface="나눔고딕" pitchFamily="50" charset="-127"/>
                <a:ea typeface="나눔고딕"/>
              </a:rPr>
              <a:t>&gt; </a:t>
            </a:r>
            <a:r>
              <a:rPr lang="ko-KR" altLang="en-US" sz="1000" kern="0" dirty="0">
                <a:solidFill>
                  <a:srgbClr val="0070C0"/>
                </a:solidFill>
                <a:latin typeface="나눔고딕" pitchFamily="50" charset="-127"/>
                <a:ea typeface="나눔고딕"/>
              </a:rPr>
              <a:t>걸기 </a:t>
            </a:r>
            <a:r>
              <a:rPr lang="en-US" altLang="ko-KR" sz="1000" kern="0" dirty="0">
                <a:solidFill>
                  <a:srgbClr val="0070C0"/>
                </a:solidFill>
                <a:latin typeface="나눔고딕" pitchFamily="50" charset="-127"/>
                <a:ea typeface="나눔고딕"/>
              </a:rPr>
              <a:t>&gt; </a:t>
            </a:r>
            <a:r>
              <a:rPr lang="ko-KR" altLang="en-US" sz="1000" kern="0" dirty="0">
                <a:solidFill>
                  <a:srgbClr val="0070C0"/>
                </a:solidFill>
                <a:latin typeface="나눔고딕" pitchFamily="50" charset="-127"/>
                <a:ea typeface="나눔고딕"/>
              </a:rPr>
              <a:t>협의 </a:t>
            </a:r>
            <a:r>
              <a:rPr lang="en-US" altLang="ko-KR" sz="1000" kern="0" dirty="0">
                <a:solidFill>
                  <a:srgbClr val="0070C0"/>
                </a:solidFill>
                <a:latin typeface="나눔고딕" pitchFamily="50" charset="-127"/>
                <a:ea typeface="나눔고딕"/>
              </a:rPr>
              <a:t>&gt; 3</a:t>
            </a:r>
            <a:r>
              <a:rPr lang="ko-KR" altLang="en-US" sz="1000" kern="0" dirty="0" err="1">
                <a:solidFill>
                  <a:srgbClr val="0070C0"/>
                </a:solidFill>
                <a:latin typeface="나눔고딕" pitchFamily="50" charset="-127"/>
                <a:ea typeface="나눔고딕"/>
              </a:rPr>
              <a:t>자통화</a:t>
            </a:r>
            <a:endParaRPr lang="en-US" altLang="ko-KR" sz="1000" kern="0" dirty="0">
              <a:solidFill>
                <a:srgbClr val="0070C0"/>
              </a:solidFill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  -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상담사 정보 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: </a:t>
            </a:r>
            <a:r>
              <a:rPr lang="ko-KR" altLang="en-US" sz="1000" kern="0" dirty="0" err="1">
                <a:latin typeface="나눔고딕" pitchFamily="50" charset="-127"/>
                <a:ea typeface="나눔고딕"/>
              </a:rPr>
              <a:t>호전환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 가능 대상자 </a:t>
            </a:r>
            <a:r>
              <a:rPr lang="ko-KR" altLang="en-US" sz="1000" kern="0" dirty="0" err="1">
                <a:latin typeface="나눔고딕" pitchFamily="50" charset="-127"/>
                <a:ea typeface="나눔고딕"/>
              </a:rPr>
              <a:t>더블클릭시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 전화번호 세팅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    .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대기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 / </a:t>
            </a:r>
            <a:r>
              <a:rPr lang="ko-KR" altLang="en-US" sz="1000" kern="0" dirty="0" err="1">
                <a:latin typeface="나눔고딕" pitchFamily="50" charset="-127"/>
                <a:ea typeface="나눔고딕"/>
              </a:rPr>
              <a:t>자리비움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/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후처리 </a:t>
            </a:r>
            <a:r>
              <a:rPr lang="ko-KR" altLang="en-US" sz="1000" kern="0" dirty="0" err="1">
                <a:latin typeface="나눔고딕" pitchFamily="50" charset="-127"/>
                <a:ea typeface="나눔고딕"/>
              </a:rPr>
              <a:t>상태시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 전환 가능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endParaRPr lang="en-US" altLang="ko-KR" sz="1000" kern="0" dirty="0">
              <a:latin typeface="나눔고딕" pitchFamily="50" charset="-127"/>
              <a:ea typeface="나눔고딕"/>
            </a:endParaRPr>
          </a:p>
          <a:p>
            <a:pPr lvl="1" latinLnBrk="0">
              <a:lnSpc>
                <a:spcPct val="150000"/>
              </a:lnSpc>
              <a:defRPr/>
            </a:pPr>
            <a:r>
              <a:rPr lang="en-US" altLang="ko-KR" sz="1000" kern="0" dirty="0">
                <a:latin typeface="나눔고딕" pitchFamily="50" charset="-127"/>
                <a:ea typeface="나눔고딕"/>
              </a:rPr>
              <a:t>  -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홀드재개 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: 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팝업 창 우측 </a:t>
            </a:r>
            <a:r>
              <a:rPr lang="en-US" altLang="ko-KR" sz="1000" kern="0" dirty="0">
                <a:latin typeface="나눔고딕" pitchFamily="50" charset="-127"/>
                <a:ea typeface="나눔고딕"/>
              </a:rPr>
              <a:t>X</a:t>
            </a:r>
            <a:r>
              <a:rPr lang="ko-KR" altLang="en-US" sz="1000" kern="0" dirty="0">
                <a:latin typeface="나눔고딕" pitchFamily="50" charset="-127"/>
                <a:ea typeface="나눔고딕"/>
              </a:rPr>
              <a:t> 클릭 </a:t>
            </a:r>
            <a:endParaRPr lang="en-US" altLang="ko-KR" sz="1000" kern="0" dirty="0">
              <a:latin typeface="나눔고딕" pitchFamily="50" charset="-127"/>
              <a:ea typeface="나눔고딕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2BC9C66A-45A8-4399-8F8B-B4CD1BD99680}"/>
              </a:ext>
            </a:extLst>
          </p:cNvPr>
          <p:cNvGrpSpPr/>
          <p:nvPr/>
        </p:nvGrpSpPr>
        <p:grpSpPr>
          <a:xfrm>
            <a:off x="1871847" y="1201985"/>
            <a:ext cx="4199630" cy="1118490"/>
            <a:chOff x="276168" y="881429"/>
            <a:chExt cx="6431923" cy="1672397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168" y="1044459"/>
              <a:ext cx="3762375" cy="8953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566" y="1610851"/>
              <a:ext cx="3819525" cy="9429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직사각형 13"/>
            <p:cNvSpPr/>
            <p:nvPr/>
          </p:nvSpPr>
          <p:spPr>
            <a:xfrm>
              <a:off x="2780566" y="1047585"/>
              <a:ext cx="1257976" cy="41961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latin typeface="+mn-ea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401418" y="1644534"/>
              <a:ext cx="1306673" cy="41961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latin typeface="+mn-ea"/>
              </a:endParaRPr>
            </a:p>
          </p:txBody>
        </p:sp>
        <p:cxnSp>
          <p:nvCxnSpPr>
            <p:cNvPr id="4" name="꺾인 연결선 3"/>
            <p:cNvCxnSpPr>
              <a:stCxn id="14" idx="3"/>
              <a:endCxn id="15" idx="0"/>
            </p:cNvCxnSpPr>
            <p:nvPr/>
          </p:nvCxnSpPr>
          <p:spPr>
            <a:xfrm>
              <a:off x="4038542" y="1257390"/>
              <a:ext cx="2016213" cy="387144"/>
            </a:xfrm>
            <a:prstGeom prst="bentConnector2">
              <a:avLst/>
            </a:prstGeom>
            <a:ln w="15875">
              <a:solidFill>
                <a:srgbClr val="FF0000"/>
              </a:solidFill>
              <a:prstDash val="sysDash"/>
              <a:headEnd type="arrow"/>
              <a:tailEnd type="arrow"/>
            </a:ln>
          </p:spPr>
          <p:style>
            <a:lnRef idx="1">
              <a:schemeClr val="dk1"/>
            </a:lnRef>
            <a:fillRef idx="1003">
              <a:schemeClr val="dk2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9F4C8DAE-1066-97FC-254A-B0C93D0C4A13}"/>
                </a:ext>
              </a:extLst>
            </p:cNvPr>
            <p:cNvSpPr/>
            <p:nvPr/>
          </p:nvSpPr>
          <p:spPr>
            <a:xfrm>
              <a:off x="2780566" y="881429"/>
              <a:ext cx="216000" cy="21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1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6EC0466D-FA16-4DC5-B962-16C508805464}"/>
              </a:ext>
            </a:extLst>
          </p:cNvPr>
          <p:cNvGrpSpPr/>
          <p:nvPr/>
        </p:nvGrpSpPr>
        <p:grpSpPr>
          <a:xfrm>
            <a:off x="1786584" y="2460718"/>
            <a:ext cx="2311926" cy="760204"/>
            <a:chOff x="276167" y="3184743"/>
            <a:chExt cx="3819525" cy="942975"/>
          </a:xfrm>
        </p:grpSpPr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167" y="3184743"/>
              <a:ext cx="3819525" cy="9429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" name="직사각형 20"/>
            <p:cNvSpPr/>
            <p:nvPr/>
          </p:nvSpPr>
          <p:spPr>
            <a:xfrm>
              <a:off x="2789019" y="3719960"/>
              <a:ext cx="1306673" cy="407758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9F4C8DAE-1066-97FC-254A-B0C93D0C4A13}"/>
                </a:ext>
              </a:extLst>
            </p:cNvPr>
            <p:cNvSpPr/>
            <p:nvPr/>
          </p:nvSpPr>
          <p:spPr>
            <a:xfrm>
              <a:off x="2789019" y="3548230"/>
              <a:ext cx="216000" cy="21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2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727992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오렌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57150">
          <a:solidFill>
            <a:srgbClr val="FF0000"/>
          </a:solidFill>
        </a:ln>
      </a:spPr>
      <a:bodyPr rtlCol="0" anchor="ctr"/>
      <a:lstStyle>
        <a:defPPr algn="ctr">
          <a:defRPr sz="2400" b="1" dirty="0" smtClean="0">
            <a:latin typeface="+mn-ea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>
          <a:headEnd type="none"/>
          <a:tailEnd type="stealth" w="lg" len="lg"/>
        </a:ln>
      </a:spPr>
      <a:bodyPr/>
      <a:lstStyle/>
      <a:style>
        <a:lnRef idx="1">
          <a:schemeClr val="dk1"/>
        </a:lnRef>
        <a:fillRef idx="1003">
          <a:schemeClr val="dk2"/>
        </a:fillRef>
        <a:effectRef idx="1">
          <a:schemeClr val="dk1"/>
        </a:effectRef>
        <a:fontRef idx="minor">
          <a:schemeClr val="dk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APIGW_개발가이드</Template>
  <TotalTime>532</TotalTime>
  <Words>682</Words>
  <Application>Microsoft Office PowerPoint</Application>
  <PresentationFormat>사용자 지정</PresentationFormat>
  <Paragraphs>145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Yun Sik</dc:creator>
  <cp:lastModifiedBy>김태금</cp:lastModifiedBy>
  <cp:revision>78</cp:revision>
  <dcterms:created xsi:type="dcterms:W3CDTF">2023-01-10T04:12:45Z</dcterms:created>
  <dcterms:modified xsi:type="dcterms:W3CDTF">2025-01-10T05:39:16Z</dcterms:modified>
</cp:coreProperties>
</file>