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1" r:id="rId7"/>
    <p:sldId id="268" r:id="rId8"/>
    <p:sldId id="278" r:id="rId9"/>
    <p:sldId id="266" r:id="rId10"/>
    <p:sldId id="277" r:id="rId11"/>
    <p:sldId id="274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D228-14F3-47BD-A3B2-ABBD39CE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EF8A0-660A-4E65-BAE1-CA711114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026E3-9998-4268-9088-4909549A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D530A-23AB-495C-82CA-0A5B4C74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2A78E-9861-4CEE-9C33-2E0C878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6197-758F-403A-937A-D8AC73E6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1CAF7-64F2-40A1-AC85-F6B64A1D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2A2BC-DFCB-448C-BA0F-D17F3B65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A43EF-38F7-4D15-B4E2-1B49F160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32EE-2E43-424F-AEF6-0BCBD7DD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2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1EF70-202A-49F5-B9B4-0DC5D5F9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F2178-A11E-4785-A7B1-87A88D14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A3AB0-7FD1-434F-B651-E034C72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C7A8E-6E56-40D5-8871-EBB8AE97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A9AE0-14E1-4065-8127-7368FA9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39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AA3-C0C3-4C9A-A905-76D0863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A3AD-C744-4081-B3C7-CD747351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7B741-53CB-4AC4-A22F-C466E94A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7C0B-138F-44D6-8F55-107E93A5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115E7-D7A5-42ED-9942-E4EDCA20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9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0C2A4-ED88-4B0B-BDC8-2F3D1697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2A9B3-70FC-4A11-8E41-B95A759C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41714-A192-47D2-96EF-4DC905C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164DE-15EA-431B-85D7-F9EE970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2D78-5583-478C-A258-A89F1DF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273E-754F-40DA-A8B4-4DA6DE13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E605C-EFD1-4F25-AF8A-8A80415AA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7BF2-8999-41B5-A669-695EE413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7C403-D211-4096-82EB-DF2E3A8A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7FA8A-C9EA-4081-BF1C-0098D4B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8151-E72D-4B5D-A617-E42C69A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7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3083-8FFC-4E15-BA8E-B6E14E0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12AAD-92DF-4A44-9F80-9D2BB188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B2579-6016-4396-8938-F56FAA4A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35B3F-40E3-4DF8-AC63-F15B23D02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DC0C4-AF19-4DC5-8902-96E81E2B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3A599E-BF1F-4139-9D2E-59219961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B6C4E-2D0D-45E2-9F11-9583427E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99F0E-85BF-4564-9858-FBFE1F46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1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5C4-EE29-451E-93B6-77414667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C5584-97B8-4EAD-BEE4-BB13F3DD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211E3-64E0-46E0-B063-FFB87B0D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4CFB1-4039-4E0C-BD8D-2019B87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4712F-B79D-46F9-BB69-DE862ED3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4B30E-05EA-4DDE-BB43-4365492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D5EFD-9CD5-4219-938B-F76A0AD3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9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A1481-42AB-462D-8982-5C2D66F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4EAA5-1B3C-42B2-97AE-D507E82D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1BF54-5FDA-4187-A405-A7B76B28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AF6A1-606D-4AC6-B9CB-C2B9C88E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7BB56-9E3C-4243-82FB-4F8CCBC9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A667B-998B-43D0-A79E-029654C6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A96C-C0FC-4E15-8FC1-2B964E1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F5B877-295E-4614-AA2D-79DD0B59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AB3DD-61A8-4534-A4ED-9CB8674E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B90A2-3700-416B-A522-B675483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0D0D5-C135-46F8-B644-1842F9F3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5BDE3-61B2-491D-8477-9C46E68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8C62B6-B7ED-4CF1-8857-9B4650D9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12394-E327-4055-9FFC-B0D1CA9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4F6AC-409E-4DE5-848D-29BA9DFCC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C6E40-7991-4681-9E7C-B1D64107E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CDC7-548C-4C1E-83FB-08FDC249B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1F693-1993-4C00-BEEE-E39417FA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13" y="2209476"/>
            <a:ext cx="6983767" cy="1219524"/>
          </a:xfrm>
        </p:spPr>
        <p:txBody>
          <a:bodyPr>
            <a:normAutofit fontScale="90000"/>
          </a:bodyPr>
          <a:lstStyle/>
          <a:p>
            <a:r>
              <a:rPr lang="ko-KR" altLang="en-US" sz="4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유닉스 프로그래밍</a:t>
            </a:r>
            <a:br>
              <a:rPr lang="en-US" altLang="ko-KR" sz="45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5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</a:t>
            </a:r>
            <a:r>
              <a:rPr lang="ko-KR" altLang="en-US" sz="4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732A1-03AC-4421-96D0-509C4C802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유닉스 마피아 게임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팀 </a:t>
            </a:r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: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이팔청춘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201511041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이동석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201411079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강대훈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8EA96-BEF8-449B-98FA-F6025E37F4E9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3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5936A-5229-4673-800D-520B7747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590" y="1755423"/>
            <a:ext cx="637046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초기설정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자신의 닉네임 정하기 닉네임과 </a:t>
            </a:r>
            <a:r>
              <a:rPr lang="en-US" altLang="ko-KR" dirty="0" err="1"/>
              <a:t>pid</a:t>
            </a:r>
            <a:r>
              <a:rPr lang="ko-KR" altLang="en-US" dirty="0"/>
              <a:t> 보내고 </a:t>
            </a:r>
            <a:r>
              <a:rPr lang="en-US" altLang="ko-KR" dirty="0"/>
              <a:t>(process  </a:t>
            </a:r>
            <a:r>
              <a:rPr lang="ko-KR" altLang="en-US" dirty="0"/>
              <a:t>관련 함수 </a:t>
            </a:r>
            <a:r>
              <a:rPr lang="en-US" altLang="ko-KR" dirty="0" err="1"/>
              <a:t>getpid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ko-KR" altLang="en-US" dirty="0"/>
              <a:t>직업정보 받기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메시지 기다리고 유저 정보 확인하기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메시지 받고 밤이 지나길 기다리기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마피아가 </a:t>
            </a:r>
            <a:r>
              <a:rPr lang="en-US" altLang="ko-KR" dirty="0"/>
              <a:t>2</a:t>
            </a:r>
            <a:r>
              <a:rPr lang="ko-KR" altLang="en-US" dirty="0"/>
              <a:t>명이면 소켓을 이용하여 통신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낮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메세지를 받고 낮에 토론하기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공유메모리를 이용하여 토론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투표하고 투표결과 받기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2-4</a:t>
            </a:r>
            <a:r>
              <a:rPr lang="ko-KR" altLang="en-US" dirty="0"/>
              <a:t>를 반복하기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8EE3E87-3469-45B7-9D11-182694B3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04405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프로그램 진행 방식</a:t>
            </a:r>
          </a:p>
        </p:txBody>
      </p:sp>
    </p:spTree>
    <p:extLst>
      <p:ext uri="{BB962C8B-B14F-4D97-AF65-F5344CB8AC3E}">
        <p14:creationId xmlns:p14="http://schemas.microsoft.com/office/powerpoint/2010/main" val="4759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C0283F-C0A0-4668-BF71-2A5FDA0A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Client (</a:t>
            </a:r>
            <a:r>
              <a:rPr lang="ko-KR" altLang="en-US" sz="1500" dirty="0">
                <a:latin typeface="-윤고딕330"/>
              </a:rPr>
              <a:t>메인 함수</a:t>
            </a:r>
            <a:r>
              <a:rPr lang="en-US" altLang="ko-KR" sz="1500" dirty="0">
                <a:latin typeface="-윤고딕330"/>
              </a:rPr>
              <a:t>)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11E31-8D19-4C36-8B33-561ABC7CC0F5}"/>
              </a:ext>
            </a:extLst>
          </p:cNvPr>
          <p:cNvSpPr/>
          <p:nvPr/>
        </p:nvSpPr>
        <p:spPr>
          <a:xfrm>
            <a:off x="838199" y="675481"/>
            <a:ext cx="135465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B472C9-B096-4515-ABBA-4766A37D80FA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47C96-C90E-447A-8982-B6CAAC2B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 lnSpcReduction="10000"/>
          </a:bodyPr>
          <a:lstStyle/>
          <a:p>
            <a:r>
              <a:rPr lang="en-US" altLang="ko-KR" sz="1400" dirty="0" err="1"/>
              <a:t>make_mynickname</a:t>
            </a:r>
            <a:r>
              <a:rPr lang="en-US" altLang="ko-KR" sz="1400" dirty="0"/>
              <a:t>() : </a:t>
            </a:r>
            <a:r>
              <a:rPr lang="ko-KR" altLang="ko-KR" sz="1400" dirty="0"/>
              <a:t>닉네임을 </a:t>
            </a:r>
            <a:r>
              <a:rPr lang="ko-KR" altLang="en-US" sz="1400" dirty="0"/>
              <a:t>입력 받고</a:t>
            </a:r>
            <a:r>
              <a:rPr lang="en-US" altLang="ko-KR" sz="1400" dirty="0"/>
              <a:t>,  </a:t>
            </a:r>
            <a:r>
              <a:rPr lang="en-US" altLang="ko-KR" sz="1400" b="1" dirty="0" err="1"/>
              <a:t>getpid</a:t>
            </a:r>
            <a:r>
              <a:rPr lang="en-US" altLang="ko-KR" sz="1400" b="1" dirty="0"/>
              <a:t>() </a:t>
            </a:r>
            <a:r>
              <a:rPr lang="ko-KR" altLang="en-US" sz="1400" dirty="0"/>
              <a:t>함수를 이용해</a:t>
            </a:r>
            <a:r>
              <a:rPr lang="en-US" altLang="ko-KR" sz="1400" b="1" dirty="0"/>
              <a:t> </a:t>
            </a:r>
            <a:r>
              <a:rPr lang="ko-KR" altLang="en-US" sz="1400" dirty="0"/>
              <a:t>자신의 </a:t>
            </a:r>
            <a:r>
              <a:rPr lang="en-US" altLang="ko-KR" sz="1400" dirty="0"/>
              <a:t>Process Number</a:t>
            </a:r>
            <a:r>
              <a:rPr lang="ko-KR" altLang="en-US" sz="1400" dirty="0"/>
              <a:t>를</a:t>
            </a:r>
            <a:r>
              <a:rPr lang="ko-KR" altLang="ko-KR" sz="1400" dirty="0"/>
              <a:t> 합쳐서 </a:t>
            </a:r>
            <a:r>
              <a:rPr lang="ko-KR" altLang="en-US" sz="1400" dirty="0"/>
              <a:t>서버에게 보낼 메시지를 </a:t>
            </a:r>
            <a:r>
              <a:rPr lang="ko-KR" altLang="ko-KR" sz="1400" dirty="0"/>
              <a:t>만</a:t>
            </a:r>
            <a:r>
              <a:rPr lang="ko-KR" altLang="en-US" sz="1400" dirty="0"/>
              <a:t>든다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send_nickname_receive_jobnum</a:t>
            </a:r>
            <a:r>
              <a:rPr lang="en-US" altLang="ko-KR" sz="1400" dirty="0"/>
              <a:t>() : </a:t>
            </a:r>
            <a:r>
              <a:rPr lang="en-US" altLang="ko-KR" sz="1400" dirty="0" err="1"/>
              <a:t>make_mynickname</a:t>
            </a:r>
            <a:r>
              <a:rPr lang="en-US" altLang="ko-KR" sz="1400" dirty="0"/>
              <a:t>()</a:t>
            </a:r>
            <a:r>
              <a:rPr lang="ko-KR" altLang="en-US" sz="1400" dirty="0"/>
              <a:t>에서 만든 메시지를 </a:t>
            </a:r>
            <a:r>
              <a:rPr lang="ko-KR" altLang="en-US" sz="1400" b="1" dirty="0"/>
              <a:t>메시지 큐를 </a:t>
            </a:r>
            <a:r>
              <a:rPr lang="ko-KR" altLang="en-US" sz="1400" dirty="0"/>
              <a:t>이용해 서버에게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직업정보가 담긴 메시지를 기다린다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receive_message_wait_passing_night</a:t>
            </a:r>
            <a:r>
              <a:rPr lang="en-US" altLang="ko-KR" sz="1400" dirty="0"/>
              <a:t>() : </a:t>
            </a:r>
            <a:r>
              <a:rPr lang="ko-KR" altLang="en-US" sz="1400" dirty="0"/>
              <a:t>사회자에게 밤이 되었음을 알리는 메시지를 받으면 마피아들은 </a:t>
            </a:r>
            <a:r>
              <a:rPr lang="ko-KR" altLang="en-US" sz="1400" b="1" dirty="0"/>
              <a:t>소켓</a:t>
            </a:r>
            <a:r>
              <a:rPr lang="ko-KR" altLang="en-US" sz="1400" dirty="0"/>
              <a:t>을 이용한 대화를 통해 죽일 사람을 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마피아가 죽일 사람을 결정하면 </a:t>
            </a:r>
            <a:r>
              <a:rPr lang="ko-KR" altLang="en-US" sz="1400" b="1" dirty="0"/>
              <a:t>메시지 큐</a:t>
            </a:r>
            <a:r>
              <a:rPr lang="ko-KR" altLang="en-US" sz="1400" dirty="0"/>
              <a:t>를 이용해 사회자에게 알려준다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receive_message_day_discussion</a:t>
            </a:r>
            <a:r>
              <a:rPr lang="en-US" altLang="ko-KR" sz="1400" dirty="0"/>
              <a:t>() : </a:t>
            </a:r>
            <a:r>
              <a:rPr lang="ko-KR" altLang="en-US" sz="1400" dirty="0"/>
              <a:t>사회자에게 낮이 되었다는 메시지를 받으면 클라이언트들은 </a:t>
            </a:r>
            <a:r>
              <a:rPr lang="ko-KR" altLang="en-US" sz="1400" b="1" dirty="0"/>
              <a:t>공유 메모리 </a:t>
            </a:r>
            <a:r>
              <a:rPr lang="ko-KR" altLang="en-US" sz="1400" dirty="0"/>
              <a:t>방식을 이용해 토론을 진행한다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receive_message_vote_someone</a:t>
            </a:r>
            <a:r>
              <a:rPr lang="en-US" altLang="ko-KR" sz="1400" dirty="0"/>
              <a:t>() : </a:t>
            </a:r>
            <a:r>
              <a:rPr lang="ko-KR" altLang="en-US" sz="1400" dirty="0"/>
              <a:t>특정 유저의 번호를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</a:t>
            </a:r>
            <a:r>
              <a:rPr lang="ko-KR" altLang="en-US" sz="1400" b="1" dirty="0"/>
              <a:t>메시지 큐 </a:t>
            </a:r>
            <a:r>
              <a:rPr lang="ko-KR" altLang="en-US" sz="1400" dirty="0"/>
              <a:t>방식으로 사회자에게 전달한다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</a:t>
            </a:r>
            <a:r>
              <a:rPr lang="en-US" altLang="ko-KR" sz="1400" dirty="0"/>
              <a:t>0~9 </a:t>
            </a:r>
            <a:r>
              <a:rPr lang="ko-KR" altLang="en-US" sz="1400" dirty="0"/>
              <a:t>이외의 숫자가 들어오거나 숫자가 아닌 문자가 들어올 경우에는 다시 투표한다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receive_print_message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mymtype</a:t>
            </a:r>
            <a:r>
              <a:rPr lang="en-US" altLang="ko-KR" sz="1400" dirty="0"/>
              <a:t>) : </a:t>
            </a:r>
            <a:r>
              <a:rPr lang="ko-KR" altLang="en-US" sz="1400" dirty="0"/>
              <a:t>위의 함수가 실행된 다음 사회자로부터 </a:t>
            </a:r>
            <a:r>
              <a:rPr lang="ko-KR" altLang="en-US" sz="1400" b="1" dirty="0"/>
              <a:t>메시지 큐 </a:t>
            </a:r>
            <a:r>
              <a:rPr lang="ko-KR" altLang="en-US" sz="1400" dirty="0"/>
              <a:t>방식으로 투표 결과를 받는 함수</a:t>
            </a:r>
            <a:r>
              <a:rPr lang="en-US" altLang="ko-KR" sz="1400" dirty="0"/>
              <a:t>. </a:t>
            </a:r>
            <a:r>
              <a:rPr lang="ko-KR" altLang="en-US" sz="1400" dirty="0"/>
              <a:t> 만약 플레이어가 마피아일 경우 추가로 마피아의 수를 받는다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44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D379-6BAE-4B03-9375-ECBE73D8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-윤고딕330" panose="02030504000101010101"/>
                <a:ea typeface="-윤고딕330" panose="02030504000101010101"/>
              </a:rPr>
              <a:t>  </a:t>
            </a:r>
            <a:r>
              <a:rPr lang="ko-KR" altLang="en-US" sz="3500" dirty="0">
                <a:latin typeface="-윤고딕330" panose="02030504000101010101"/>
                <a:ea typeface="-윤고딕330" panose="02030504000101010101"/>
              </a:rPr>
              <a:t>데모</a:t>
            </a:r>
            <a:endParaRPr lang="ko-KR" altLang="en-US" sz="3500" dirty="0">
              <a:latin typeface="-윤고딕330" panose="02030504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C14309-E902-4D2C-83A2-D7394A1E22D4}"/>
              </a:ext>
            </a:extLst>
          </p:cNvPr>
          <p:cNvSpPr/>
          <p:nvPr/>
        </p:nvSpPr>
        <p:spPr>
          <a:xfrm>
            <a:off x="838199" y="675481"/>
            <a:ext cx="135465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51597-FA8D-477C-8654-887D0F0BD778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21C1C90-ECCE-4E68-9DFE-2C9CD5A1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598003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Q/A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1F7D5E-C2B4-4E94-A2DB-519A713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CF117-E25D-453C-B834-E6F1FF43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목차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D1B21-DC2F-4D70-94DD-D16EA2C5CC17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DFAF75D-2348-46F6-BF37-881A414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479"/>
            <a:ext cx="10515600" cy="4351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코드 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0995F-298A-416C-9000-6E0D09BFB79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DF0-C5E5-4653-A38E-4795160E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ea typeface="-윤고딕330" panose="02030504000101010101"/>
            </a:endParaRPr>
          </a:p>
          <a:p>
            <a:r>
              <a:rPr lang="ko-KR" altLang="en-US" dirty="0">
                <a:ea typeface="-윤고딕330" panose="02030504000101010101"/>
              </a:rPr>
              <a:t>게임 설명</a:t>
            </a:r>
            <a:endParaRPr lang="en-US" altLang="ko-KR" dirty="0">
              <a:ea typeface="-윤고딕330" panose="02030504000101010101"/>
            </a:endParaRPr>
          </a:p>
          <a:p>
            <a:pPr>
              <a:buFontTx/>
              <a:buChar char="-"/>
            </a:pPr>
            <a:r>
              <a:rPr lang="ko-KR" altLang="ko-KR" sz="1600" dirty="0">
                <a:ea typeface="-윤고딕330" panose="02030504000101010101"/>
              </a:rPr>
              <a:t>게임에 직접 참여하지 않는 사회자</a:t>
            </a:r>
            <a:r>
              <a:rPr lang="en-US" altLang="ko-KR" sz="1600" dirty="0">
                <a:ea typeface="-윤고딕330" panose="02030504000101010101"/>
              </a:rPr>
              <a:t> 1</a:t>
            </a:r>
            <a:r>
              <a:rPr lang="ko-KR" altLang="ko-KR" sz="1600" dirty="0">
                <a:ea typeface="-윤고딕330" panose="02030504000101010101"/>
              </a:rPr>
              <a:t>명은 반드시 필요하다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소수의 마피아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다수의 일반시민으로 나뉘어 서로의 생존을 가리는 게임이다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낮과 밤으로 시간이 나뉘어 있으며 낮에는 모두가 참여하는 인민재판투표로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밤에는 마피아들만의 비밀회의로 죽을 사람을 결정한다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일반시민은 모든 마피아를 죽여야 승리하며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마피아는 자기들의 수와 일반시민의 수가 같아지면 승리한다</a:t>
            </a:r>
            <a:r>
              <a:rPr lang="en-US" altLang="ko-KR" sz="1600" dirty="0">
                <a:ea typeface="-윤고딕330" panose="02030504000101010101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-윤고딕330" panose="02030504000101010101"/>
            </a:endParaRPr>
          </a:p>
          <a:p>
            <a:r>
              <a:rPr lang="ko-KR" altLang="en-US" dirty="0">
                <a:ea typeface="-윤고딕330" panose="02030504000101010101"/>
              </a:rPr>
              <a:t>요구 사항</a:t>
            </a:r>
            <a:endParaRPr lang="en-US" altLang="ko-KR" dirty="0">
              <a:ea typeface="-윤고딕330" panose="02030504000101010101"/>
            </a:endParaRPr>
          </a:p>
          <a:p>
            <a:r>
              <a:rPr lang="en-US" altLang="ko-KR" sz="1500" dirty="0">
                <a:ea typeface="-윤고딕330" panose="02030504000101010101"/>
              </a:rPr>
              <a:t>- File or</a:t>
            </a:r>
            <a:r>
              <a:rPr lang="ko-KR" altLang="en-US" sz="1500" dirty="0">
                <a:ea typeface="-윤고딕330" panose="02030504000101010101"/>
              </a:rPr>
              <a:t> </a:t>
            </a:r>
            <a:r>
              <a:rPr lang="en-US" altLang="ko-KR" sz="1500" dirty="0">
                <a:ea typeface="-윤고딕330" panose="02030504000101010101"/>
              </a:rPr>
              <a:t>process </a:t>
            </a:r>
            <a:r>
              <a:rPr lang="ko-KR" altLang="en-US" sz="1500" dirty="0">
                <a:ea typeface="-윤고딕330" panose="02030504000101010101"/>
              </a:rPr>
              <a:t>관련 시스템 콜</a:t>
            </a:r>
            <a:r>
              <a:rPr lang="en-US" altLang="ko-KR" sz="1500" dirty="0">
                <a:ea typeface="-윤고딕330" panose="02030504000101010101"/>
              </a:rPr>
              <a:t>, signal, system V IPC, socket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D41B1E-AEC7-4C8A-BF10-2C20AA72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371" y="1825625"/>
            <a:ext cx="6293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62D0EF-BA96-4496-A906-B4540B300761}"/>
              </a:ext>
            </a:extLst>
          </p:cNvPr>
          <p:cNvGrpSpPr>
            <a:grpSpLocks/>
          </p:cNvGrpSpPr>
          <p:nvPr/>
        </p:nvGrpSpPr>
        <p:grpSpPr bwMode="auto">
          <a:xfrm>
            <a:off x="1401044" y="2467484"/>
            <a:ext cx="3566158" cy="2562225"/>
            <a:chOff x="0" y="0"/>
            <a:chExt cx="3307742" cy="23834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B938A6F-332D-471C-B048-E9301771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891" y="0"/>
              <a:ext cx="985960" cy="964099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A5A5A5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800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팀원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39C4792-21FA-4E08-8EFF-894F1380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26039"/>
              <a:ext cx="1160891" cy="757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ED7D3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Trello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900" kern="120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문서관리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94A992C-8525-4041-9309-25156BAF0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851" y="1626039"/>
              <a:ext cx="1160891" cy="757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ED7D3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GitHub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900" kern="120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코드관리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674FEEE-038E-40E8-B381-4319F6AB5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46851" y="962111"/>
              <a:ext cx="353834" cy="461174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617AEA-8AC5-443C-9851-052598FA07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07057" y="962111"/>
              <a:ext cx="357810" cy="461174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9B8854-B14F-4B72-A61B-8E6E8DC4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9257"/>
            <a:ext cx="5026042" cy="52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11387C8-4F82-4B5D-B1C2-17817B81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2558204" cy="5320899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EA8B6-CB48-444E-B21B-A9E70D17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53" y="1635068"/>
            <a:ext cx="7897677" cy="48187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AA257B-9765-40A9-A048-A92F1B3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27" y="1103897"/>
            <a:ext cx="42066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30459-2B9B-478E-9C16-A4BCD0EF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mg_server.c</a:t>
            </a:r>
            <a:r>
              <a:rPr lang="en-US" altLang="ko-KR" dirty="0"/>
              <a:t> : </a:t>
            </a:r>
            <a:r>
              <a:rPr lang="ko-KR" altLang="en-US" dirty="0"/>
              <a:t>사회자 역할</a:t>
            </a:r>
            <a:endParaRPr lang="en-US" altLang="ko-KR" dirty="0"/>
          </a:p>
          <a:p>
            <a:r>
              <a:rPr lang="en-US" altLang="ko-KR" dirty="0" err="1"/>
              <a:t>mg_client.c</a:t>
            </a:r>
            <a:r>
              <a:rPr lang="en-US" altLang="ko-KR" dirty="0"/>
              <a:t>: </a:t>
            </a:r>
            <a:r>
              <a:rPr lang="ko-KR" altLang="en-US" dirty="0"/>
              <a:t>마피아</a:t>
            </a:r>
            <a:r>
              <a:rPr lang="en-US" altLang="ko-KR" dirty="0"/>
              <a:t>, </a:t>
            </a:r>
            <a:r>
              <a:rPr lang="ko-KR" altLang="en-US" dirty="0"/>
              <a:t>시민 등 게임 플레이어 역할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290791-2630-4F81-A64D-130E909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Client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0336B-5CF2-44E1-A8B9-EF3B519608DE}"/>
              </a:ext>
            </a:extLst>
          </p:cNvPr>
          <p:cNvSpPr/>
          <p:nvPr/>
        </p:nvSpPr>
        <p:spPr>
          <a:xfrm>
            <a:off x="838199" y="67548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6A0AB-50BC-45EE-8C5B-7FE3E82CCE16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C784-14B2-4542-8008-C1BFD035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04405"/>
            <a:ext cx="10515600" cy="1325563"/>
          </a:xfrm>
        </p:spPr>
        <p:txBody>
          <a:bodyPr/>
          <a:lstStyle/>
          <a:p>
            <a:r>
              <a:rPr lang="ko-KR" altLang="en-US" dirty="0"/>
              <a:t>서버 프로그램 진행 방식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9483A-2360-409C-A790-6D897D8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530" cy="396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00" dirty="0"/>
              <a:t>1. 초기설정.</a:t>
            </a:r>
          </a:p>
          <a:p>
            <a:pPr marL="0" indent="0">
              <a:buNone/>
            </a:pPr>
            <a:r>
              <a:rPr lang="ko-KR" altLang="en-US" sz="1000" dirty="0"/>
              <a:t>1-1. 접속 할 사람 수를 정하고, 사람 (</a:t>
            </a:r>
            <a:r>
              <a:rPr lang="ko-KR" altLang="en-US" sz="1000" dirty="0" err="1"/>
              <a:t>process</a:t>
            </a:r>
            <a:r>
              <a:rPr lang="ko-KR" altLang="en-US" sz="1000" dirty="0"/>
              <a:t>)의 접속을 기다린다.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메시지 큐를 이용해서 기다린다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1-2. 사회자가 마피아를 랜덤으로 2명 선정</a:t>
            </a:r>
          </a:p>
          <a:p>
            <a:pPr marL="0" indent="0">
              <a:buNone/>
            </a:pPr>
            <a:r>
              <a:rPr lang="ko-KR" altLang="en-US" sz="1000" dirty="0"/>
              <a:t>(사회자 알려줘야 </a:t>
            </a:r>
            <a:r>
              <a:rPr lang="ko-KR" altLang="en-US" sz="1000" dirty="0" err="1"/>
              <a:t>되요</a:t>
            </a:r>
            <a:r>
              <a:rPr lang="ko-KR" altLang="en-US" sz="1000" dirty="0"/>
              <a:t>. 참여자 </a:t>
            </a:r>
            <a:r>
              <a:rPr lang="ko-KR" altLang="en-US" sz="1000" dirty="0" err="1"/>
              <a:t>누구고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프로세스넘버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뭐있고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닉네임뭐고</a:t>
            </a:r>
            <a:r>
              <a:rPr lang="ko-KR" altLang="en-US" sz="1000" dirty="0"/>
              <a:t>.)</a:t>
            </a:r>
          </a:p>
          <a:p>
            <a:pPr marL="0" indent="0">
              <a:buNone/>
            </a:pPr>
            <a:r>
              <a:rPr lang="ko-KR" altLang="en-US" sz="1000" dirty="0"/>
              <a:t>1-3. 접속 정보를 파일로 저장하고 신호를 보내준다.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- </a:t>
            </a:r>
            <a:r>
              <a:rPr lang="ko-KR" altLang="en-US" sz="1000" dirty="0"/>
              <a:t>파일 입출력 함수 사용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2. 밤이 되었습니다.</a:t>
            </a:r>
          </a:p>
          <a:p>
            <a:pPr marL="0" indent="0">
              <a:buNone/>
            </a:pPr>
            <a:r>
              <a:rPr lang="ko-KR" altLang="en-US" sz="1000" dirty="0"/>
              <a:t>마피아는 고개를 들어서 서로를 확인.</a:t>
            </a:r>
          </a:p>
          <a:p>
            <a:pPr marL="0" indent="0">
              <a:buNone/>
            </a:pPr>
            <a:r>
              <a:rPr lang="ko-KR" altLang="en-US" sz="1000" dirty="0"/>
              <a:t>마피아 2명 이상이면 토의 시간 거치고</a:t>
            </a:r>
          </a:p>
          <a:p>
            <a:pPr marL="0" indent="0">
              <a:buNone/>
            </a:pPr>
            <a:r>
              <a:rPr lang="ko-KR" altLang="en-US" sz="1000" dirty="0"/>
              <a:t>죽일 사람을 선택</a:t>
            </a:r>
          </a:p>
          <a:p>
            <a:pPr marL="0" indent="0">
              <a:buNone/>
            </a:pPr>
            <a:r>
              <a:rPr lang="ko-KR" altLang="en-US" sz="1000" dirty="0"/>
              <a:t>그 자를 죽임.</a:t>
            </a:r>
            <a:r>
              <a:rPr lang="en-US" altLang="ko-KR" sz="1000" dirty="0"/>
              <a:t>(SIGQUIT</a:t>
            </a:r>
            <a:r>
              <a:rPr lang="ko-KR" altLang="en-US" sz="1000" dirty="0"/>
              <a:t>을 이용하여 시그널을 보냄</a:t>
            </a:r>
            <a:r>
              <a:rPr lang="en-US" altLang="ko-KR" sz="1000" dirty="0"/>
              <a:t>.)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(종료 조건 확인)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673F9-9142-4EA5-BC99-1E85DA6A0F0F}"/>
              </a:ext>
            </a:extLst>
          </p:cNvPr>
          <p:cNvSpPr/>
          <p:nvPr/>
        </p:nvSpPr>
        <p:spPr>
          <a:xfrm>
            <a:off x="6252099" y="1997839"/>
            <a:ext cx="5101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3. 낮이 됨</a:t>
            </a:r>
          </a:p>
          <a:p>
            <a:r>
              <a:rPr lang="ko-KR" altLang="en-US" sz="1000" dirty="0"/>
              <a:t>사회자가 마피아가 누구를 </a:t>
            </a:r>
            <a:r>
              <a:rPr lang="ko-KR" altLang="en-US" sz="1000" dirty="0" err="1"/>
              <a:t>죽였다라고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말해줌</a:t>
            </a:r>
            <a:endParaRPr lang="ko-KR" altLang="en-US" sz="1000" dirty="0"/>
          </a:p>
          <a:p>
            <a:r>
              <a:rPr lang="ko-KR" altLang="en-US" sz="1000" dirty="0"/>
              <a:t>남아있는 사람들끼리 정해진 시간동안 토론을 한다.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정해진 시간이 지나면 </a:t>
            </a:r>
            <a:r>
              <a:rPr lang="en-US" altLang="ko-KR" sz="1000" dirty="0"/>
              <a:t>SIGALRM</a:t>
            </a:r>
            <a:r>
              <a:rPr lang="ko-KR" altLang="en-US" sz="1000" dirty="0"/>
              <a:t>을 보냄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정해진 시간이 지나면 </a:t>
            </a:r>
            <a:r>
              <a:rPr lang="ko-KR" altLang="en-US" sz="1000" dirty="0" err="1"/>
              <a:t>한명</a:t>
            </a:r>
            <a:r>
              <a:rPr lang="ko-KR" altLang="en-US" sz="1000" dirty="0"/>
              <a:t> 씩 지목한다.</a:t>
            </a:r>
          </a:p>
          <a:p>
            <a:r>
              <a:rPr lang="ko-KR" altLang="en-US" sz="1000" dirty="0"/>
              <a:t>사회자는 투표 중에서 동률이나 무효표가 아니면</a:t>
            </a:r>
          </a:p>
          <a:p>
            <a:r>
              <a:rPr lang="ko-KR" altLang="en-US" sz="1000" dirty="0"/>
              <a:t>그 사람을 처형하고</a:t>
            </a:r>
          </a:p>
          <a:p>
            <a:r>
              <a:rPr lang="ko-KR" altLang="en-US" sz="1000" dirty="0"/>
              <a:t>누군가 투표에 의해 죽었는지 알려준다.</a:t>
            </a:r>
          </a:p>
          <a:p>
            <a:r>
              <a:rPr lang="ko-KR" altLang="en-US" sz="1000" dirty="0"/>
              <a:t>(종료조건을 확인)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4. 2-3을 반복.</a:t>
            </a:r>
          </a:p>
          <a:p>
            <a:r>
              <a:rPr lang="ko-KR" altLang="en-US" sz="1000" dirty="0"/>
              <a:t>(종료 조건)</a:t>
            </a:r>
          </a:p>
          <a:p>
            <a:r>
              <a:rPr lang="ko-KR" altLang="en-US" sz="1000" dirty="0"/>
              <a:t>* 시민수 &lt;=마피아 수  마피아 승 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사회자는 마피아가 승리하였습니다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말하고 게임 종료</a:t>
            </a:r>
          </a:p>
          <a:p>
            <a:r>
              <a:rPr lang="ko-KR" altLang="en-US" sz="1000" dirty="0"/>
              <a:t>* </a:t>
            </a:r>
            <a:r>
              <a:rPr lang="ko-KR" altLang="en-US" sz="1000" dirty="0" err="1"/>
              <a:t>마피아수</a:t>
            </a:r>
            <a:r>
              <a:rPr lang="ko-KR" altLang="en-US" sz="1000" dirty="0"/>
              <a:t> ==0 이 되면 시민 승으로 사회자는 시민이 승리하였습니다.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말하고 게임 종료</a:t>
            </a:r>
          </a:p>
        </p:txBody>
      </p:sp>
    </p:spTree>
    <p:extLst>
      <p:ext uri="{BB962C8B-B14F-4D97-AF65-F5344CB8AC3E}">
        <p14:creationId xmlns:p14="http://schemas.microsoft.com/office/powerpoint/2010/main" val="174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8D68-0A34-4BB1-9FCA-D088AE50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send_receive_first_message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()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: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초기 설정을 담당하는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사용자의 접속을 기다리다 모두 접속을 하면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사용자의 수에 따라 마피아의 수를 정하고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 클라이언트에 직업에 대한 정보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메시지 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이용해 전달한다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또한 마피아가 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2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명일 경우 서버 마피아와 클라이언트 마피아를 정해준다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  <a:p>
            <a:pPr>
              <a:buFontTx/>
              <a:buChar char="-"/>
            </a:pPr>
            <a:endParaRPr lang="en-US" altLang="ko-KR" sz="1400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da-DK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save_user_data_send_messages()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서버가 각각의 클라이언트에게 참여자들의 정보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(process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에 할당된 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index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번호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nickname, </a:t>
            </a:r>
            <a:r>
              <a:rPr lang="en-US" altLang="ko-KR" sz="1400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pid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생존 유무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전달하는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사용자들의 정보는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파일 입출력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 이용한 </a:t>
            </a: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write_user_data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라는 함수를 통해 관리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  <a:p>
            <a:pPr>
              <a:buFontTx/>
              <a:buChar char="-"/>
            </a:pP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become_night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밤이 되었음을 알리는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서버는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메시지 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사용한 </a:t>
            </a:r>
            <a:r>
              <a:rPr lang="en-US" altLang="ko-KR" sz="1400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receive_print_message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라는 함수에 호출해 마피           아가 죽일 사람을 선택할 때 까지 기다린다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마피아가 선택을 하면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SIGQUIT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시그널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 해당 클라이언트에게 보내 죽었음을 알린다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그 다음 종료 조건을 체크하고 조건에 맞으면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SIGUSR1(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마피아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SIGUSR2(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시민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시그널을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각각의 클라이언트에게 보낸 뒤 게임을 종료하고 조건에 맞지 않으면 죽은 사람을 기록하고 함수를 종료한다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become_day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낮이 되었음을 알리는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사회자는 마피아가 죽인 사람을 말해주고 남아있는 사람들끼리 정해진 시간동안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공유 메모리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에 문자열을 올리는 방식으로 토론을 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시간이 지나면  투표로 처형당할 사람을 뽑는다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그리고 종료 조건을 체크하고 조건에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맞으면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SIGUSR1(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마피아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SIGUSR2(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시민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시그널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각각의 클라이언트에게 보낸 뒤 게임을 종료하고 아니면 다시 밤으로 간다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04F667-FF07-4BC9-BE6D-8809C356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</a:t>
            </a:r>
            <a:r>
              <a:rPr lang="en-US" altLang="ko-KR" sz="1500" dirty="0"/>
              <a:t>Server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70888-E634-433D-BAEA-262E7A6BCAFE}"/>
              </a:ext>
            </a:extLst>
          </p:cNvPr>
          <p:cNvSpPr/>
          <p:nvPr/>
        </p:nvSpPr>
        <p:spPr>
          <a:xfrm>
            <a:off x="838199" y="67548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D73251-8E0B-4448-9BF3-AC507B051A85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821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바탕</vt:lpstr>
      <vt:lpstr>-윤고딕310</vt:lpstr>
      <vt:lpstr>-윤고딕330</vt:lpstr>
      <vt:lpstr>Abadi</vt:lpstr>
      <vt:lpstr>Arial</vt:lpstr>
      <vt:lpstr>Iskoola Pota</vt:lpstr>
      <vt:lpstr>Office 테마</vt:lpstr>
      <vt:lpstr>유닉스 프로그래밍 프로젝트 발표</vt:lpstr>
      <vt:lpstr>  목차</vt:lpstr>
      <vt:lpstr>  개요</vt:lpstr>
      <vt:lpstr>  개요</vt:lpstr>
      <vt:lpstr>  개요</vt:lpstr>
      <vt:lpstr>  개요</vt:lpstr>
      <vt:lpstr>  코드 설명        -  Client</vt:lpstr>
      <vt:lpstr>서버 프로그램 진행 방식</vt:lpstr>
      <vt:lpstr>  코드 설명        -  Server</vt:lpstr>
      <vt:lpstr>클라이언트 프로그램 진행 방식</vt:lpstr>
      <vt:lpstr>  코드 설명        -  Client (메인 함수)</vt:lpstr>
      <vt:lpstr>  데모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유닉스 프로그래밍 프로젝트 발표</dc:title>
  <dc:creator>강 대훈</dc:creator>
  <cp:lastModifiedBy>강 대훈</cp:lastModifiedBy>
  <cp:revision>48</cp:revision>
  <dcterms:created xsi:type="dcterms:W3CDTF">2019-12-03T09:09:37Z</dcterms:created>
  <dcterms:modified xsi:type="dcterms:W3CDTF">2020-04-10T08:42:46Z</dcterms:modified>
</cp:coreProperties>
</file>