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8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5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0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5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5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4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7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026A-CBCE-43A6-9A10-6B064527E4A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6B31-C2E9-40BC-978C-A627023D9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7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0" y="4221088"/>
            <a:ext cx="85915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908720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span </a:t>
            </a:r>
            <a:r>
              <a:rPr lang="ko-KR" altLang="en-US" sz="1600" dirty="0"/>
              <a:t>태그에 테스트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테스트</a:t>
            </a:r>
            <a:r>
              <a:rPr lang="en-US" altLang="ko-KR" sz="1600" dirty="0" smtClean="0"/>
              <a:t>2, </a:t>
            </a:r>
            <a:r>
              <a:rPr lang="ko-KR" altLang="en-US" sz="1600" dirty="0" smtClean="0"/>
              <a:t>테스트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텍스트 넣고 각각에 클래스 </a:t>
            </a:r>
            <a:r>
              <a:rPr lang="en-US" altLang="ko-KR" sz="1600" dirty="0" smtClean="0"/>
              <a:t>test1, test2, test3</a:t>
            </a:r>
            <a:r>
              <a:rPr lang="ko-KR" altLang="en-US" sz="1600" dirty="0" smtClean="0"/>
              <a:t>을 부여하여 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: font-weight </a:t>
            </a:r>
            <a:r>
              <a:rPr lang="ko-KR" altLang="en-US" sz="1600" dirty="0" smtClean="0"/>
              <a:t>속성을 활용해서 순차적으로 진하게</a:t>
            </a:r>
            <a:r>
              <a:rPr lang="en-US" altLang="ko-KR" sz="1600" dirty="0" smtClean="0"/>
              <a:t>~</a:t>
            </a:r>
            <a:r>
              <a:rPr lang="ko-KR" altLang="en-US" sz="1600" dirty="0" smtClean="0"/>
              <a:t>옅어지게 폰트 부여하기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ul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모양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r>
              <a:rPr lang="en-US" altLang="ko-KR" sz="1600" dirty="0" smtClean="0"/>
              <a:t>	&gt; </a:t>
            </a:r>
            <a:r>
              <a:rPr lang="ko-KR" altLang="en-US" sz="1600" dirty="0" smtClean="0"/>
              <a:t>보통 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, li </a:t>
            </a:r>
            <a:r>
              <a:rPr lang="ko-KR" altLang="en-US" sz="1600" dirty="0" smtClean="0"/>
              <a:t>세트는 메뉴 </a:t>
            </a:r>
            <a:r>
              <a:rPr lang="ko-KR" altLang="en-US" sz="1600" dirty="0" err="1" smtClean="0"/>
              <a:t>네비게이션바를</a:t>
            </a:r>
            <a:r>
              <a:rPr lang="ko-KR" altLang="en-US" sz="1600" dirty="0" smtClean="0"/>
              <a:t> 만드는데 사용</a:t>
            </a:r>
          </a:p>
          <a:p>
            <a:r>
              <a:rPr lang="ko-KR" altLang="en-US" sz="1600" dirty="0" smtClean="0"/>
              <a:t>		</a:t>
            </a:r>
            <a:r>
              <a:rPr lang="en-US" altLang="ko-KR" sz="1600" dirty="0" smtClean="0"/>
              <a:t>&gt;&gt; </a:t>
            </a:r>
            <a:r>
              <a:rPr lang="ko-KR" altLang="en-US" sz="1600" dirty="0" smtClean="0"/>
              <a:t>일렬로 정렬하는 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작성</a:t>
            </a: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en-US" altLang="ko-KR" sz="1600" dirty="0" err="1" smtClean="0"/>
              <a:t>ol</a:t>
            </a:r>
            <a:r>
              <a:rPr lang="ko-KR" altLang="en-US" sz="1600" dirty="0"/>
              <a:t>의 숫자 넘버링을 삭제할 수 있는 </a:t>
            </a:r>
            <a:r>
              <a:rPr lang="en-US" altLang="ko-KR" sz="1600" dirty="0" err="1"/>
              <a:t>css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정의</a:t>
            </a:r>
            <a:endParaRPr lang="ko-KR" altLang="en-US" sz="1600" dirty="0" smtClean="0"/>
          </a:p>
          <a:p>
            <a:r>
              <a:rPr lang="en-US" altLang="ko-KR" sz="1600" dirty="0" smtClean="0"/>
              <a:t>4.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 태그를 아래와 같은 형태로 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작성해주세요</a:t>
            </a:r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테이블 태그의 너비는 </a:t>
            </a:r>
            <a:r>
              <a:rPr lang="en-US" altLang="ko-KR" sz="1600" dirty="0" err="1" smtClean="0"/>
              <a:t>colgroup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각각 </a:t>
            </a:r>
            <a:r>
              <a:rPr lang="en-US" altLang="ko-KR" sz="1600" dirty="0" smtClean="0"/>
              <a:t>50px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에 추가해서 간격을 조정해주세요</a:t>
            </a:r>
            <a:endParaRPr lang="en-US" altLang="ko-KR" sz="1600" dirty="0" smtClean="0"/>
          </a:p>
          <a:p>
            <a:r>
              <a:rPr lang="en-US" altLang="ko-KR" sz="1600" dirty="0" smtClean="0"/>
              <a:t>6.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(img1)</a:t>
            </a:r>
            <a:r>
              <a:rPr lang="ko-KR" altLang="en-US" sz="1600" dirty="0" smtClean="0"/>
              <a:t>는 </a:t>
            </a:r>
            <a:r>
              <a:rPr lang="ko-KR" altLang="en-US" sz="1600" dirty="0" smtClean="0"/>
              <a:t>가로 </a:t>
            </a:r>
            <a:r>
              <a:rPr lang="en-US" altLang="ko-KR" sz="1600" dirty="0" smtClean="0"/>
              <a:t>400px</a:t>
            </a:r>
            <a:r>
              <a:rPr lang="ko-KR" altLang="en-US" sz="1600" dirty="0" smtClean="0"/>
              <a:t>에 높이는 가로비율에 맞춰서 자동으로 설정</a:t>
            </a:r>
            <a:endParaRPr lang="en-US" altLang="ko-KR" sz="1600" dirty="0" smtClean="0"/>
          </a:p>
          <a:p>
            <a:r>
              <a:rPr lang="en-US" altLang="ko-KR" sz="1600" dirty="0" smtClean="0"/>
              <a:t>7.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이미지</a:t>
            </a:r>
            <a:r>
              <a:rPr lang="en-US" altLang="ko-KR" sz="1600" dirty="0" smtClean="0"/>
              <a:t>(img2)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chrome </a:t>
            </a:r>
            <a:r>
              <a:rPr lang="ko-KR" altLang="en-US" sz="1600" dirty="0" smtClean="0"/>
              <a:t>브라우저 너비 전체로 확장하고 브라우저 사이즈가 줄어도 이미지가 </a:t>
            </a:r>
            <a:r>
              <a:rPr lang="ko-KR" altLang="en-US" sz="1600" dirty="0" err="1" smtClean="0"/>
              <a:t>짤리지</a:t>
            </a:r>
            <a:r>
              <a:rPr lang="ko-KR" altLang="en-US" sz="1600" dirty="0" smtClean="0"/>
              <a:t> 않고 비율에 맞게 줄어 들게 수정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5519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7</cp:revision>
  <dcterms:created xsi:type="dcterms:W3CDTF">2024-01-23T14:08:50Z</dcterms:created>
  <dcterms:modified xsi:type="dcterms:W3CDTF">2024-01-23T14:53:44Z</dcterms:modified>
</cp:coreProperties>
</file>