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49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6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63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C1AD7-AFF9-4A70-B8E6-0F7535DB170F}" type="datetimeFigureOut">
              <a:rPr lang="ko-KR" altLang="en-US" smtClean="0"/>
              <a:t>2024-01-14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3B302-7997-4CAB-9400-60354D7A1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신대호\git\hjw\hw\hw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48336"/>
            <a:ext cx="5340440" cy="215635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85536" y="3789040"/>
            <a:ext cx="6984776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59632" y="3978930"/>
            <a:ext cx="6624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h1~h5</a:t>
            </a:r>
            <a:r>
              <a:rPr lang="ko-KR" altLang="en-US" dirty="0" smtClean="0"/>
              <a:t>태그 만들기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h1~h3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선 만들기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en-US" altLang="ko-KR" dirty="0" smtClean="0"/>
              <a:t>h1~h3</a:t>
            </a:r>
            <a:r>
              <a:rPr lang="ko-KR" altLang="en-US" dirty="0" smtClean="0"/>
              <a:t>태그 </a:t>
            </a:r>
            <a:r>
              <a:rPr lang="ko-KR" altLang="en-US" dirty="0" smtClean="0"/>
              <a:t>일렬로 정렬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h4</a:t>
            </a:r>
            <a:r>
              <a:rPr lang="ko-KR" altLang="en-US" dirty="0" smtClean="0"/>
              <a:t>태그 배경색 노랑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/>
              <a:t>h</a:t>
            </a:r>
            <a:r>
              <a:rPr lang="en-US" altLang="ko-KR" dirty="0" smtClean="0"/>
              <a:t>3</a:t>
            </a:r>
            <a:r>
              <a:rPr lang="ko-KR" altLang="en-US" dirty="0" smtClean="0"/>
              <a:t>태그 선 타원으로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27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신대호</dc:creator>
  <cp:lastModifiedBy>신대호</cp:lastModifiedBy>
  <cp:revision>2</cp:revision>
  <dcterms:created xsi:type="dcterms:W3CDTF">2024-01-14T09:38:24Z</dcterms:created>
  <dcterms:modified xsi:type="dcterms:W3CDTF">2024-01-14T10:10:02Z</dcterms:modified>
</cp:coreProperties>
</file>