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026A-CBCE-43A6-9A10-6B064527E4A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0" y="4221088"/>
            <a:ext cx="85915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90872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span </a:t>
            </a:r>
            <a:r>
              <a:rPr lang="ko-KR" altLang="en-US" sz="1600" dirty="0"/>
              <a:t>태그에 테스트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텍스트 넣고 각각에 클래스 </a:t>
            </a:r>
            <a:r>
              <a:rPr lang="en-US" altLang="ko-KR" sz="1600" dirty="0" smtClean="0"/>
              <a:t>test1, test2, test3</a:t>
            </a:r>
            <a:r>
              <a:rPr lang="ko-KR" altLang="en-US" sz="1600" dirty="0" smtClean="0"/>
              <a:t>을 부여하여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: font-weight </a:t>
            </a:r>
            <a:r>
              <a:rPr lang="ko-KR" altLang="en-US" sz="1600" dirty="0" smtClean="0"/>
              <a:t>속성을 활용해서 순차적으로 진하게</a:t>
            </a:r>
            <a:r>
              <a:rPr lang="en-US" altLang="ko-KR" sz="1600" dirty="0" smtClean="0"/>
              <a:t>~</a:t>
            </a:r>
            <a:r>
              <a:rPr lang="ko-KR" altLang="en-US" sz="1600" dirty="0" smtClean="0"/>
              <a:t>옅어지게 폰트 부여하기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ul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모양 삭제</a:t>
            </a:r>
            <a:endParaRPr lang="en-US" altLang="ko-KR" sz="1600" dirty="0" smtClean="0"/>
          </a:p>
          <a:p>
            <a:r>
              <a:rPr lang="en-US" altLang="ko-KR" sz="1600" dirty="0" smtClean="0"/>
              <a:t>	&gt; </a:t>
            </a:r>
            <a:r>
              <a:rPr lang="ko-KR" altLang="en-US" sz="1600" dirty="0" smtClean="0"/>
              <a:t>보통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, li </a:t>
            </a:r>
            <a:r>
              <a:rPr lang="ko-KR" altLang="en-US" sz="1600" dirty="0" smtClean="0"/>
              <a:t>세트는 메뉴 </a:t>
            </a:r>
            <a:r>
              <a:rPr lang="ko-KR" altLang="en-US" sz="1600" dirty="0" err="1" smtClean="0"/>
              <a:t>네비게이션바를</a:t>
            </a:r>
            <a:r>
              <a:rPr lang="ko-KR" altLang="en-US" sz="1600" dirty="0" smtClean="0"/>
              <a:t> 만드는데 사용</a:t>
            </a:r>
          </a:p>
          <a:p>
            <a:r>
              <a:rPr lang="ko-KR" altLang="en-US" sz="1600" dirty="0" smtClean="0"/>
              <a:t>		</a:t>
            </a:r>
            <a:r>
              <a:rPr lang="en-US" altLang="ko-KR" sz="1600" dirty="0" smtClean="0"/>
              <a:t>&gt;&gt; </a:t>
            </a:r>
            <a:r>
              <a:rPr lang="ko-KR" altLang="en-US" sz="1600" dirty="0" smtClean="0"/>
              <a:t>일렬로 정렬하는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ol</a:t>
            </a:r>
            <a:r>
              <a:rPr lang="ko-KR" altLang="en-US" sz="1600" dirty="0"/>
              <a:t>의 숫자 넘버링을 삭제할 수 있는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정의</a:t>
            </a:r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테이블 태그를 아래와 같은 형태로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작성해주세요</a:t>
            </a:r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테이블 태그의 너비는 </a:t>
            </a:r>
            <a:r>
              <a:rPr lang="en-US" altLang="ko-KR" sz="1600" dirty="0" err="1" smtClean="0"/>
              <a:t>colgroup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각각 </a:t>
            </a:r>
            <a:r>
              <a:rPr lang="en-US" altLang="ko-KR" sz="1600" dirty="0" smtClean="0"/>
              <a:t>50px)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 추가해서 간격을 조정해주세요</a:t>
            </a:r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이미지</a:t>
            </a:r>
            <a:r>
              <a:rPr lang="en-US" altLang="ko-KR" sz="1600" dirty="0" smtClean="0"/>
              <a:t>(img1)</a:t>
            </a:r>
            <a:r>
              <a:rPr lang="ko-KR" altLang="en-US" sz="1600" dirty="0" smtClean="0"/>
              <a:t>는 가로 </a:t>
            </a:r>
            <a:r>
              <a:rPr lang="en-US" altLang="ko-KR" sz="1600" dirty="0" smtClean="0"/>
              <a:t>400px</a:t>
            </a:r>
            <a:r>
              <a:rPr lang="ko-KR" altLang="en-US" sz="1600" dirty="0" smtClean="0"/>
              <a:t>에 높이는 가로비율에 맞춰서 자동으로 설정</a:t>
            </a:r>
            <a:endParaRPr lang="en-US" altLang="ko-KR" sz="1600" dirty="0" smtClean="0"/>
          </a:p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이미지</a:t>
            </a:r>
            <a:r>
              <a:rPr lang="en-US" altLang="ko-KR" sz="1600" dirty="0" smtClean="0"/>
              <a:t>(img2)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chrome </a:t>
            </a:r>
            <a:r>
              <a:rPr lang="ko-KR" altLang="en-US" sz="1600" dirty="0" smtClean="0"/>
              <a:t>브라우저 너비 전체로 확장하고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브라우저 사이즈가 줄어도 이미지가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짤리지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않고 비율에 맞게 줄어 들게 수정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JIWON HONG</cp:lastModifiedBy>
  <cp:revision>8</cp:revision>
  <dcterms:created xsi:type="dcterms:W3CDTF">2024-01-23T14:08:50Z</dcterms:created>
  <dcterms:modified xsi:type="dcterms:W3CDTF">2024-01-26T03:59:30Z</dcterms:modified>
</cp:coreProperties>
</file>