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25" autoAdjust="0"/>
  </p:normalViewPr>
  <p:slideViewPr>
    <p:cSldViewPr>
      <p:cViewPr varScale="1">
        <p:scale>
          <a:sx n="80" d="100"/>
          <a:sy n="80" d="100"/>
        </p:scale>
        <p:origin x="-152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BE210-1CE9-4866-8E6E-22A45F7FF495}" type="datetimeFigureOut">
              <a:rPr lang="ko-KR" altLang="en-US" smtClean="0"/>
              <a:t>2024-02-09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EE582-02C8-4A51-9AD3-8A5274C65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161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EE582-02C8-4A51-9AD3-8A5274C652E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002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EE582-02C8-4A51-9AD3-8A5274C652E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090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EE582-02C8-4A51-9AD3-8A5274C652E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090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7A8F-A2E1-42DA-B38D-26B0F29238CB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9CAC-B24A-4153-B064-BB2676079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939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7A8F-A2E1-42DA-B38D-26B0F29238CB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9CAC-B24A-4153-B064-BB2676079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61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7A8F-A2E1-42DA-B38D-26B0F29238CB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9CAC-B24A-4153-B064-BB2676079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98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7A8F-A2E1-42DA-B38D-26B0F29238CB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9CAC-B24A-4153-B064-BB2676079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97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7A8F-A2E1-42DA-B38D-26B0F29238CB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9CAC-B24A-4153-B064-BB2676079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20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7A8F-A2E1-42DA-B38D-26B0F29238CB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9CAC-B24A-4153-B064-BB2676079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19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7A8F-A2E1-42DA-B38D-26B0F29238CB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9CAC-B24A-4153-B064-BB2676079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58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7A8F-A2E1-42DA-B38D-26B0F29238CB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9CAC-B24A-4153-B064-BB2676079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63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7A8F-A2E1-42DA-B38D-26B0F29238CB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9CAC-B24A-4153-B064-BB2676079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72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7A8F-A2E1-42DA-B38D-26B0F29238CB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9CAC-B24A-4153-B064-BB2676079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43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7A8F-A2E1-42DA-B38D-26B0F29238CB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9CAC-B24A-4153-B064-BB2676079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885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07A8F-A2E1-42DA-B38D-26B0F29238CB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B9CAC-B24A-4153-B064-BB2676079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83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844014" y="1187625"/>
            <a:ext cx="122413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Flexbox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339752" y="1916832"/>
            <a:ext cx="122413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transform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045327" y="1380220"/>
            <a:ext cx="2088232" cy="334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Media query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444208" y="1916325"/>
            <a:ext cx="122413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jquery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5652120" y="3068960"/>
            <a:ext cx="122413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ajax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226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611560" y="836712"/>
            <a:ext cx="7276358" cy="36004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skipbar</a:t>
            </a:r>
            <a:endParaRPr lang="en-US" altLang="ko-KR" dirty="0" smtClean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059832" y="1288436"/>
            <a:ext cx="2376264" cy="86409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header &gt; menu</a:t>
            </a:r>
            <a:br>
              <a:rPr lang="en-US" altLang="ko-KR" dirty="0" smtClean="0"/>
            </a:br>
            <a:endParaRPr lang="en-US" altLang="ko-KR" dirty="0" smtClean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511654" y="1288436"/>
            <a:ext cx="2376264" cy="86409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header &gt; links</a:t>
            </a:r>
            <a:endParaRPr lang="en-US" altLang="ko-KR" dirty="0" smtClean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11560" y="1288436"/>
            <a:ext cx="2376264" cy="86409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header &gt; logo</a:t>
            </a:r>
            <a:endParaRPr lang="en-US" altLang="ko-KR" dirty="0" smtClean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11560" y="2279240"/>
            <a:ext cx="7276357" cy="266192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09785" y="5085184"/>
            <a:ext cx="7276357" cy="112535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33825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HIN\Desktop\homep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7919482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683568" y="836712"/>
            <a:ext cx="7919482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https://www.chanel.com/kr/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356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3096</TotalTime>
  <Words>22</Words>
  <Application>Microsoft Office PowerPoint</Application>
  <PresentationFormat>화면 슬라이드 쇼(4:3)</PresentationFormat>
  <Paragraphs>15</Paragraphs>
  <Slides>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</dc:creator>
  <cp:lastModifiedBy>SHIN</cp:lastModifiedBy>
  <cp:revision>7</cp:revision>
  <dcterms:created xsi:type="dcterms:W3CDTF">2024-02-07T11:35:05Z</dcterms:created>
  <dcterms:modified xsi:type="dcterms:W3CDTF">2024-02-09T15:11:30Z</dcterms:modified>
</cp:coreProperties>
</file>