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8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5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4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7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0" y="4077072"/>
            <a:ext cx="85915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908720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span </a:t>
            </a:r>
            <a:r>
              <a:rPr lang="ko-KR" altLang="en-US" dirty="0" smtClean="0"/>
              <a:t>태그를 활용하여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: font-weight </a:t>
            </a:r>
            <a:r>
              <a:rPr lang="ko-KR" altLang="en-US" dirty="0" smtClean="0"/>
              <a:t>속성의 의미를 확인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모양 그리고 </a:t>
            </a:r>
            <a:r>
              <a:rPr lang="en-US" altLang="ko-KR" dirty="0" err="1" smtClean="0"/>
              <a:t>ol</a:t>
            </a:r>
            <a:r>
              <a:rPr lang="ko-KR" altLang="en-US" dirty="0" smtClean="0"/>
              <a:t>의 숫자 넘버링을 삭제할 수 있는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정의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보통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, li </a:t>
            </a:r>
            <a:r>
              <a:rPr lang="ko-KR" altLang="en-US" dirty="0" smtClean="0"/>
              <a:t>세트는 메뉴 </a:t>
            </a:r>
            <a:r>
              <a:rPr lang="ko-KR" altLang="en-US" dirty="0" err="1" smtClean="0"/>
              <a:t>네비게이션바를</a:t>
            </a:r>
            <a:r>
              <a:rPr lang="ko-KR" altLang="en-US" dirty="0" smtClean="0"/>
              <a:t> 만드는데 사용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일렬로 정렬하는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테이블 태그를 아래와 같은 형태로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작성해주세요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테이블 태그의 너비는 </a:t>
            </a:r>
            <a:r>
              <a:rPr lang="en-US" altLang="ko-KR" dirty="0" err="1" smtClean="0"/>
              <a:t>colgroup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추가해서 간격을 조정해주세요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이미지는 가로 </a:t>
            </a:r>
            <a:r>
              <a:rPr lang="en-US" altLang="ko-KR" dirty="0" smtClean="0"/>
              <a:t>400px</a:t>
            </a:r>
            <a:r>
              <a:rPr lang="ko-KR" altLang="en-US" dirty="0" smtClean="0"/>
              <a:t>에 높이는 가로비율에 맞춰서 자동으로 설정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chrome </a:t>
            </a:r>
            <a:r>
              <a:rPr lang="ko-KR" altLang="en-US" dirty="0" smtClean="0"/>
              <a:t>브라우저 너비 전체로 확장하고 브라우저 사이즈가 줄어도 이미지가 </a:t>
            </a:r>
            <a:r>
              <a:rPr lang="ko-KR" altLang="en-US" dirty="0" err="1" smtClean="0"/>
              <a:t>짤리지</a:t>
            </a:r>
            <a:r>
              <a:rPr lang="ko-KR" altLang="en-US" dirty="0" smtClean="0"/>
              <a:t> 않고 비율에 맞게 줄어 들게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519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2</cp:revision>
  <dcterms:created xsi:type="dcterms:W3CDTF">2024-01-23T14:08:50Z</dcterms:created>
  <dcterms:modified xsi:type="dcterms:W3CDTF">2024-01-23T14:34:34Z</dcterms:modified>
</cp:coreProperties>
</file>