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5" autoAdjust="0"/>
  </p:normalViewPr>
  <p:slideViewPr>
    <p:cSldViewPr>
      <p:cViewPr varScale="1">
        <p:scale>
          <a:sx n="151" d="100"/>
          <a:sy n="151" d="100"/>
        </p:scale>
        <p:origin x="-50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BE210-1CE9-4866-8E6E-22A45F7FF495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EE582-02C8-4A51-9AD3-8A5274C65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6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EE582-02C8-4A51-9AD3-8A5274C652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0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EE582-02C8-4A51-9AD3-8A5274C652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9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EE582-02C8-4A51-9AD3-8A5274C652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9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1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8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3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2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7A8F-A2E1-42DA-B38D-26B0F29238C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9CAC-B24A-4153-B064-BB2676079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8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844014" y="1187625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Flexbox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39752" y="1916832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transform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45327" y="1380220"/>
            <a:ext cx="2088232" cy="334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Media query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44208" y="1916325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52120" y="3068960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611560" y="836712"/>
            <a:ext cx="7276358" cy="36004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skipbar</a:t>
            </a:r>
            <a:endParaRPr lang="en-US" altLang="ko-KR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39752" y="1288436"/>
            <a:ext cx="3888432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header &gt; menu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00192" y="1288436"/>
            <a:ext cx="1587726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&gt; links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1560" y="1288436"/>
            <a:ext cx="1656184" cy="86409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&gt; logo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1560" y="2279240"/>
            <a:ext cx="7276357" cy="26619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9785" y="5085184"/>
            <a:ext cx="7276357" cy="112535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382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IN\Desktop\home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91948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683568" y="836712"/>
            <a:ext cx="791948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https://www.chanel.com/kr/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5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22</Words>
  <Application>Microsoft Office PowerPoint</Application>
  <PresentationFormat>화면 슬라이드 쇼(4:3)</PresentationFormat>
  <Paragraphs>15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신대호</cp:lastModifiedBy>
  <cp:revision>8</cp:revision>
  <dcterms:created xsi:type="dcterms:W3CDTF">2024-02-07T11:35:05Z</dcterms:created>
  <dcterms:modified xsi:type="dcterms:W3CDTF">2024-02-13T13:50:39Z</dcterms:modified>
</cp:coreProperties>
</file>