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01259DA-5604-46D8-AA6E-8F1504D919A3}">
          <p14:sldIdLst>
            <p14:sldId id="257"/>
            <p14:sldId id="258"/>
            <p14:sldId id="260"/>
            <p14:sldId id="259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19312-BC18-4211-A8D4-A5B7DAA0C68C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1B61-9FCA-4337-8A82-25A9205C9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46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4C92-3B24-4FD0-AA7D-1B1E60E8473A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6225-1051-4B80-A3C5-5B0751FBD1C6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28F9-7C2E-4FF2-9923-3F7F5D2A57A9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4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6A17-FABB-4F8A-9C32-DD0733686A33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8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7B6F-6039-4927-9E74-707AD5C4242D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8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5F-6F78-4640-9B76-2C34BA48EE88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ED3C-938B-4C84-A1B0-6E4FE306DF73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7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6FC04-8E6C-46C0-8067-5F43A412A530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2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6DE8-2B04-4C4D-BDC8-369D8DE3F67E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B0C0-64FA-4614-B382-D77EC1B23714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7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7FD8-6D34-4D86-A374-FAEC3F73757A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2D74B-8994-4ECE-95E0-C55A2CE62289}" type="datetime1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8D93C-0BFC-43ED-8072-20AD7D798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9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BufBomb</a:t>
            </a:r>
            <a:r>
              <a:rPr lang="en-US" altLang="ko-KR" dirty="0" smtClean="0"/>
              <a:t> Level 0 : Candle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0814"/>
            <a:ext cx="5969924" cy="3458082"/>
          </a:xfrm>
        </p:spPr>
      </p:pic>
      <p:sp>
        <p:nvSpPr>
          <p:cNvPr id="5" name="TextBox 4"/>
          <p:cNvSpPr txBox="1"/>
          <p:nvPr/>
        </p:nvSpPr>
        <p:spPr>
          <a:xfrm>
            <a:off x="6921248" y="2761265"/>
            <a:ext cx="49527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Download </a:t>
            </a:r>
            <a:r>
              <a:rPr lang="en-US" altLang="ko-KR" b="1" dirty="0" smtClean="0"/>
              <a:t>buflab-handout.tar</a:t>
            </a:r>
            <a:r>
              <a:rPr lang="en-US" altLang="ko-KR" dirty="0" smtClean="0"/>
              <a:t> from LMS</a:t>
            </a:r>
          </a:p>
          <a:p>
            <a:endParaRPr lang="en-US" altLang="ko-KR" dirty="0"/>
          </a:p>
          <a:p>
            <a:r>
              <a:rPr lang="en-US" altLang="ko-KR" dirty="0" smtClean="0"/>
              <a:t>2. Unzip it with </a:t>
            </a:r>
            <a:r>
              <a:rPr lang="en-US" altLang="ko-KR" b="1" dirty="0" smtClean="0"/>
              <a:t>tar –</a:t>
            </a:r>
            <a:r>
              <a:rPr lang="en-US" altLang="ko-KR" b="1" dirty="0" err="1" smtClean="0"/>
              <a:t>xvf</a:t>
            </a:r>
            <a:r>
              <a:rPr lang="en-US" altLang="ko-KR" dirty="0" smtClean="0"/>
              <a:t> command</a:t>
            </a:r>
          </a:p>
          <a:p>
            <a:endParaRPr lang="en-US" altLang="ko-KR" dirty="0"/>
          </a:p>
          <a:p>
            <a:r>
              <a:rPr lang="en-US" altLang="ko-KR" dirty="0" smtClean="0"/>
              <a:t>3. Once you unzip it, you can see three files :</a:t>
            </a:r>
            <a:br>
              <a:rPr lang="en-US" altLang="ko-KR" dirty="0" smtClean="0"/>
            </a:br>
            <a:r>
              <a:rPr lang="en-US" altLang="ko-KR" dirty="0" smtClean="0"/>
              <a:t>   - </a:t>
            </a:r>
            <a:r>
              <a:rPr lang="en-US" altLang="ko-KR" b="1" dirty="0" err="1" smtClean="0"/>
              <a:t>Bufbomb</a:t>
            </a:r>
            <a:r>
              <a:rPr lang="en-US" altLang="ko-KR" b="1" dirty="0" smtClean="0"/>
              <a:t>, hex2raw, and </a:t>
            </a:r>
            <a:r>
              <a:rPr lang="en-US" altLang="ko-KR" b="1" dirty="0" err="1" smtClean="0"/>
              <a:t>makecookie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dirty="0" smtClean="0"/>
          </a:p>
          <a:p>
            <a:r>
              <a:rPr lang="en-US" altLang="ko-KR" dirty="0" smtClean="0"/>
              <a:t>See </a:t>
            </a:r>
            <a:r>
              <a:rPr lang="en-US" altLang="ko-KR" b="1" dirty="0" smtClean="0"/>
              <a:t>README.pdf</a:t>
            </a:r>
            <a:r>
              <a:rPr lang="en-US" altLang="ko-KR" dirty="0" smtClean="0"/>
              <a:t> for more info of the files.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45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Execute </a:t>
            </a:r>
            <a:r>
              <a:rPr lang="en-US" altLang="ko-KR" dirty="0" err="1" smtClean="0"/>
              <a:t>BufBomb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130"/>
            <a:ext cx="5936673" cy="1353562"/>
          </a:xfrm>
        </p:spPr>
      </p:pic>
      <p:sp>
        <p:nvSpPr>
          <p:cNvPr id="5" name="TextBox 4"/>
          <p:cNvSpPr txBox="1"/>
          <p:nvPr/>
        </p:nvSpPr>
        <p:spPr>
          <a:xfrm>
            <a:off x="838200" y="3773978"/>
            <a:ext cx="9152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target file is </a:t>
            </a:r>
            <a:r>
              <a:rPr lang="en-US" altLang="ko-KR" b="1" i="1" dirty="0" err="1" smtClean="0"/>
              <a:t>bufbomb</a:t>
            </a:r>
            <a:r>
              <a:rPr lang="en-US" altLang="ko-KR" dirty="0" smtClean="0"/>
              <a:t>, it can be executed by using </a:t>
            </a:r>
            <a:r>
              <a:rPr lang="en-US" altLang="ko-KR" b="1" dirty="0" smtClean="0"/>
              <a:t>option –u (your student ID)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Your task is </a:t>
            </a:r>
            <a:r>
              <a:rPr lang="en-US" altLang="ko-KR" b="1" dirty="0" smtClean="0"/>
              <a:t>to deactivate your </a:t>
            </a:r>
            <a:r>
              <a:rPr lang="en-US" altLang="ko-KR" b="1" dirty="0" err="1" smtClean="0"/>
              <a:t>bufbomb</a:t>
            </a:r>
            <a:r>
              <a:rPr lang="en-US" altLang="ko-KR" dirty="0" smtClean="0"/>
              <a:t> by putting a correct input.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7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Practice Description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501"/>
            <a:ext cx="4717540" cy="4351338"/>
          </a:xfrm>
        </p:spPr>
      </p:pic>
      <p:sp>
        <p:nvSpPr>
          <p:cNvPr id="5" name="TextBox 4"/>
          <p:cNvSpPr txBox="1"/>
          <p:nvPr/>
        </p:nvSpPr>
        <p:spPr>
          <a:xfrm>
            <a:off x="5555740" y="2033443"/>
            <a:ext cx="6352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a BUFBOMB  by  </a:t>
            </a:r>
            <a:r>
              <a:rPr lang="en-US" altLang="ko-KR" b="1" dirty="0" smtClean="0">
                <a:solidFill>
                  <a:srgbClr val="0070C0"/>
                </a:solidFill>
              </a:rPr>
              <a:t>executing  the  code  of  </a:t>
            </a:r>
            <a:r>
              <a:rPr lang="en-US" altLang="ko-KR" b="1" i="1" dirty="0" smtClean="0">
                <a:solidFill>
                  <a:srgbClr val="0070C0"/>
                </a:solidFill>
              </a:rPr>
              <a:t>smoke()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/>
              <a:t>using </a:t>
            </a:r>
            <a:r>
              <a:rPr lang="en-US" altLang="ko-KR" i="1" dirty="0" err="1" smtClean="0"/>
              <a:t>getbuf</a:t>
            </a:r>
            <a:r>
              <a:rPr lang="en-US" altLang="ko-KR" i="1" dirty="0" smtClean="0"/>
              <a:t>()</a:t>
            </a:r>
            <a:r>
              <a:rPr lang="en-US" altLang="ko-KR" dirty="0" smtClean="0"/>
              <a:t> – with its  return  statement, instead of </a:t>
            </a:r>
            <a:br>
              <a:rPr lang="en-US" altLang="ko-KR" dirty="0" smtClean="0"/>
            </a:br>
            <a:r>
              <a:rPr lang="en-US" altLang="ko-KR" dirty="0" smtClean="0"/>
              <a:t>letting the program </a:t>
            </a:r>
            <a:r>
              <a:rPr lang="en-US" altLang="ko-KR" b="1" dirty="0" smtClean="0">
                <a:solidFill>
                  <a:srgbClr val="FF0000"/>
                </a:solidFill>
              </a:rPr>
              <a:t>return to </a:t>
            </a:r>
            <a:r>
              <a:rPr lang="en-US" altLang="ko-KR" b="1" i="1" dirty="0" smtClean="0">
                <a:solidFill>
                  <a:srgbClr val="FF0000"/>
                </a:solidFill>
              </a:rPr>
              <a:t>test()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410691" y="2495108"/>
            <a:ext cx="3145049" cy="97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481" y="3445370"/>
            <a:ext cx="683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you execute code of smoke by causing buffer overflow </a:t>
            </a:r>
            <a:br>
              <a:rPr lang="en-US" altLang="ko-KR" dirty="0" smtClean="0"/>
            </a:br>
            <a:r>
              <a:rPr lang="en-US" altLang="ko-KR" dirty="0" smtClean="0"/>
              <a:t>within </a:t>
            </a:r>
            <a:r>
              <a:rPr lang="en-US" altLang="ko-KR" i="1" dirty="0" err="1" smtClean="0"/>
              <a:t>getbuf</a:t>
            </a:r>
            <a:r>
              <a:rPr lang="en-US" altLang="ko-KR" i="1" dirty="0" smtClean="0"/>
              <a:t>()</a:t>
            </a:r>
            <a:r>
              <a:rPr lang="en-US" altLang="ko-KR" dirty="0" smtClean="0"/>
              <a:t>,  the program would detects a stack corruption.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3016575" y="3768536"/>
            <a:ext cx="2378906" cy="17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02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err="1" smtClean="0"/>
              <a:t>Getbuf</a:t>
            </a:r>
            <a:r>
              <a:rPr lang="en-US" altLang="ko-KR" i="1" dirty="0" smtClean="0"/>
              <a:t>()</a:t>
            </a:r>
            <a:endParaRPr lang="ko-KR" altLang="en-US" i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6"/>
          <a:stretch/>
        </p:blipFill>
        <p:spPr>
          <a:xfrm>
            <a:off x="1017312" y="1772237"/>
            <a:ext cx="7776589" cy="3801923"/>
          </a:xfrm>
        </p:spPr>
      </p:pic>
      <p:sp>
        <p:nvSpPr>
          <p:cNvPr id="5" name="TextBox 4"/>
          <p:cNvSpPr txBox="1"/>
          <p:nvPr/>
        </p:nvSpPr>
        <p:spPr>
          <a:xfrm>
            <a:off x="4626421" y="4093889"/>
            <a:ext cx="651421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As you may know, the </a:t>
            </a:r>
            <a:r>
              <a:rPr lang="en-US" altLang="ko-KR" i="1" dirty="0" smtClean="0"/>
              <a:t>Gets()</a:t>
            </a:r>
            <a:r>
              <a:rPr lang="en-US" altLang="ko-KR" dirty="0" smtClean="0"/>
              <a:t> function can be overflowed.</a:t>
            </a:r>
          </a:p>
          <a:p>
            <a:r>
              <a:rPr lang="en-US" altLang="ko-KR" dirty="0" smtClean="0"/>
              <a:t>Your input is the local value </a:t>
            </a:r>
            <a:r>
              <a:rPr lang="en-US" altLang="ko-KR" b="1" dirty="0" err="1" smtClean="0"/>
              <a:t>buf</a:t>
            </a:r>
            <a:r>
              <a:rPr lang="en-US" altLang="ko-KR" b="1" dirty="0" smtClean="0"/>
              <a:t>[NORMAL_BUFFER_SIZE].</a:t>
            </a:r>
            <a:endParaRPr lang="ko-KR" altLang="en-US" b="1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232356" y="4459649"/>
            <a:ext cx="2352501" cy="3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What we will do : abuse </a:t>
            </a:r>
            <a:r>
              <a:rPr lang="en-US" altLang="ko-KR" b="1" dirty="0" smtClean="0"/>
              <a:t>RET</a:t>
            </a:r>
            <a:r>
              <a:rPr lang="en-US" altLang="ko-KR" dirty="0" smtClean="0"/>
              <a:t> operation(</a:t>
            </a:r>
            <a:r>
              <a:rPr lang="en-US" altLang="ko-KR" b="1" dirty="0" smtClean="0"/>
              <a:t>return address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9500"/>
            <a:ext cx="3333750" cy="3962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33404" y="4721399"/>
            <a:ext cx="838546" cy="731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1637" y="4166371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RBP of N-1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73484" y="4062587"/>
            <a:ext cx="113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RBP of N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3333404" y="4247253"/>
            <a:ext cx="640080" cy="2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73484" y="4750443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RSP of N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233651" y="4955794"/>
            <a:ext cx="739833" cy="6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0774" y="3140307"/>
            <a:ext cx="6330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</a:t>
            </a:r>
            <a:r>
              <a:rPr lang="en-US" altLang="ko-KR" dirty="0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 executes RET, program will jump on </a:t>
            </a:r>
          </a:p>
          <a:p>
            <a:r>
              <a:rPr lang="en-US" altLang="ko-KR" dirty="0"/>
              <a:t>r</a:t>
            </a:r>
            <a:r>
              <a:rPr lang="en-US" altLang="ko-KR" dirty="0" smtClean="0"/>
              <a:t>eturn address RBP+0x04 (RETURN LINK TO N-1).</a:t>
            </a:r>
          </a:p>
          <a:p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en-US" altLang="ko-KR" i="1" dirty="0" smtClean="0"/>
              <a:t>smoke()</a:t>
            </a:r>
            <a:r>
              <a:rPr lang="en-US" altLang="ko-KR" dirty="0" smtClean="0"/>
              <a:t> function’s address is placed on this segment,</a:t>
            </a:r>
          </a:p>
          <a:p>
            <a:r>
              <a:rPr lang="en-US" altLang="ko-KR" dirty="0" smtClean="0"/>
              <a:t>the </a:t>
            </a:r>
            <a:r>
              <a:rPr lang="en-US" altLang="ko-KR" b="1" dirty="0" smtClean="0"/>
              <a:t>program will execute the </a:t>
            </a:r>
            <a:r>
              <a:rPr lang="en-US" altLang="ko-KR" b="1" i="1" dirty="0" smtClean="0"/>
              <a:t>smoke() </a:t>
            </a:r>
            <a:r>
              <a:rPr lang="en-US" altLang="ko-KR" b="1" dirty="0" smtClean="0"/>
              <a:t>function!</a:t>
            </a:r>
            <a:endParaRPr lang="ko-KR" altLang="en-US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Get Smoke()’ Address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5050"/>
            <a:ext cx="5525578" cy="2912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5398" y="3352740"/>
            <a:ext cx="4890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0x08048a44</a:t>
            </a:r>
            <a:r>
              <a:rPr lang="en-US" altLang="ko-KR" dirty="0" smtClean="0"/>
              <a:t> is the start address of </a:t>
            </a:r>
            <a:r>
              <a:rPr lang="en-US" altLang="ko-KR" b="1" i="1" dirty="0" smtClean="0"/>
              <a:t>smoke()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Intel CPU uses </a:t>
            </a:r>
            <a:r>
              <a:rPr lang="en-US" altLang="ko-KR" b="1" dirty="0" smtClean="0"/>
              <a:t>Little Endian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Thus, we have to put “</a:t>
            </a:r>
            <a:r>
              <a:rPr lang="en-US" altLang="ko-KR" b="1" dirty="0" smtClean="0"/>
              <a:t>44 8a 04 08”.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3306"/>
            <a:ext cx="7787839" cy="1647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364182"/>
            <a:ext cx="668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See REDME.pdf for how to use hex2raw binary for </a:t>
            </a:r>
            <a:r>
              <a:rPr lang="en-US" altLang="ko-KR" dirty="0" err="1" smtClean="0"/>
              <a:t>bufbomb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D93C-0BFC-43ED-8072-20AD7D7982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1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236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BufBomb Level 0 : Candle</vt:lpstr>
      <vt:lpstr>How to Execute BufBomb</vt:lpstr>
      <vt:lpstr>Practice Description</vt:lpstr>
      <vt:lpstr>Getbuf()</vt:lpstr>
      <vt:lpstr>RET Operation</vt:lpstr>
      <vt:lpstr>How to Get Smoke()’ Address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Cho Beumjin</cp:lastModifiedBy>
  <cp:revision>22</cp:revision>
  <dcterms:created xsi:type="dcterms:W3CDTF">2018-09-28T05:25:18Z</dcterms:created>
  <dcterms:modified xsi:type="dcterms:W3CDTF">2018-10-03T11:48:26Z</dcterms:modified>
</cp:coreProperties>
</file>