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67" r:id="rId2"/>
    <p:sldId id="353" r:id="rId3"/>
    <p:sldId id="369" r:id="rId4"/>
    <p:sldId id="348" r:id="rId5"/>
    <p:sldId id="354" r:id="rId6"/>
    <p:sldId id="356" r:id="rId7"/>
    <p:sldId id="355" r:id="rId8"/>
    <p:sldId id="360" r:id="rId9"/>
    <p:sldId id="357" r:id="rId10"/>
    <p:sldId id="359" r:id="rId11"/>
    <p:sldId id="358" r:id="rId12"/>
    <p:sldId id="361" r:id="rId13"/>
    <p:sldId id="349" r:id="rId14"/>
    <p:sldId id="362" r:id="rId15"/>
    <p:sldId id="364" r:id="rId16"/>
    <p:sldId id="372" r:id="rId17"/>
    <p:sldId id="366" r:id="rId18"/>
    <p:sldId id="367" r:id="rId19"/>
    <p:sldId id="365" r:id="rId20"/>
    <p:sldId id="368" r:id="rId21"/>
    <p:sldId id="351" r:id="rId22"/>
    <p:sldId id="363" r:id="rId23"/>
    <p:sldId id="330" r:id="rId24"/>
    <p:sldId id="375" r:id="rId25"/>
    <p:sldId id="332" r:id="rId26"/>
    <p:sldId id="338" r:id="rId27"/>
    <p:sldId id="341" r:id="rId28"/>
    <p:sldId id="342" r:id="rId29"/>
    <p:sldId id="343" r:id="rId30"/>
    <p:sldId id="345" r:id="rId31"/>
    <p:sldId id="346" r:id="rId32"/>
    <p:sldId id="370" r:id="rId33"/>
    <p:sldId id="371" r:id="rId34"/>
    <p:sldId id="373" r:id="rId35"/>
    <p:sldId id="374" r:id="rId36"/>
    <p:sldId id="376" r:id="rId37"/>
    <p:sldId id="377" r:id="rId38"/>
    <p:sldId id="378" r:id="rId39"/>
    <p:sldId id="379" r:id="rId40"/>
    <p:sldId id="380" r:id="rId41"/>
    <p:sldId id="291" r:id="rId42"/>
  </p:sldIdLst>
  <p:sldSz cx="9144000" cy="6858000" type="screen4x3"/>
  <p:notesSz cx="6858000" cy="9144000"/>
  <p:embeddedFontLst>
    <p:embeddedFont>
      <p:font typeface="맑은 고딕" pitchFamily="50" charset="-127"/>
      <p:regular r:id="rId44"/>
      <p:bold r:id="rId45"/>
    </p:embeddedFont>
    <p:embeddedFont>
      <p:font typeface="a옛날목욕탕L" pitchFamily="18" charset="-127"/>
      <p:regular r:id="rId46"/>
    </p:embeddedFont>
    <p:embeddedFont>
      <p:font typeface="나눔손글씨 붓" pitchFamily="66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673"/>
    <a:srgbClr val="000000"/>
    <a:srgbClr val="FFCC00"/>
    <a:srgbClr val="A5CA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1045" autoAdjust="0"/>
  </p:normalViewPr>
  <p:slideViewPr>
    <p:cSldViewPr>
      <p:cViewPr varScale="1">
        <p:scale>
          <a:sx n="79" d="100"/>
          <a:sy n="79" d="100"/>
        </p:scale>
        <p:origin x="-99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investinholland.com/nfia_media/2011/03/fac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10460247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Facebook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Splash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99792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47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87624" y="2204864"/>
            <a:ext cx="6840760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One</a:t>
            </a:r>
          </a:p>
          <a:p>
            <a:pPr algn="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Process</a:t>
            </a:r>
            <a:endParaRPr lang="ko-KR" altLang="en-US" sz="36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656" y="2584782"/>
            <a:ext cx="4536504" cy="3384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Thread1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11760" y="2636912"/>
            <a:ext cx="1440160" cy="144016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Thread2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 Little about Thread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1196752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one Process, many Threads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619672" y="3501008"/>
            <a:ext cx="4320480" cy="2470619"/>
            <a:chOff x="1547664" y="2708920"/>
            <a:chExt cx="4320480" cy="2470619"/>
          </a:xfrm>
          <a:solidFill>
            <a:schemeClr val="accent3">
              <a:lumMod val="75000"/>
            </a:schemeClr>
          </a:solidFill>
        </p:grpSpPr>
        <p:sp>
          <p:nvSpPr>
            <p:cNvPr id="17" name="이등변 삼각형 16"/>
            <p:cNvSpPr/>
            <p:nvPr/>
          </p:nvSpPr>
          <p:spPr>
            <a:xfrm>
              <a:off x="2483768" y="2708920"/>
              <a:ext cx="2448272" cy="2110579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547664" y="3068959"/>
              <a:ext cx="2448272" cy="2110579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3419872" y="3068960"/>
              <a:ext cx="2448272" cy="2110579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Thread3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628801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Even though it appears to us that many programs run at the same time, in reality, only one process is able to use a CPU core at a time.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 Little about Thread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87216" y="3068960"/>
            <a:ext cx="5293096" cy="1656184"/>
            <a:chOff x="2087216" y="2564904"/>
            <a:chExt cx="5293096" cy="1656184"/>
          </a:xfrm>
        </p:grpSpPr>
        <p:sp>
          <p:nvSpPr>
            <p:cNvPr id="9" name="아래쪽 화살표 8"/>
            <p:cNvSpPr/>
            <p:nvPr/>
          </p:nvSpPr>
          <p:spPr>
            <a:xfrm>
              <a:off x="4499992" y="2564904"/>
              <a:ext cx="360040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제목 1"/>
            <p:cNvSpPr txBox="1">
              <a:spLocks/>
            </p:cNvSpPr>
            <p:nvPr/>
          </p:nvSpPr>
          <p:spPr>
            <a:xfrm>
              <a:off x="2087216" y="3185592"/>
              <a:ext cx="5293096" cy="1035496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ko-KR" sz="3600" dirty="0" smtClean="0">
                  <a:latin typeface="a옛날목욕탕L" pitchFamily="18" charset="-127"/>
                  <a:ea typeface="a옛날목욕탕L" pitchFamily="18" charset="-127"/>
                  <a:cs typeface="Courier New" pitchFamily="49" charset="0"/>
                </a:rPr>
                <a:t>So Threads run in one process at same time 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Thread in Android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27584" y="1484784"/>
            <a:ext cx="3059832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Main Thread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292080" y="1484784"/>
            <a:ext cx="3059832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Sub Thread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139952" y="1484784"/>
            <a:ext cx="864096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vs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7584" y="2636912"/>
            <a:ext cx="3059832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Can Control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UI.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499992" y="2636912"/>
            <a:ext cx="4644008" cy="15841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Made by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us.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Cannot Control 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UI.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95536" y="2420888"/>
            <a:ext cx="82809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572000" y="2420888"/>
            <a:ext cx="0" cy="2088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131840" y="2893679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31572" y="2896069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Handler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1844824"/>
            <a:ext cx="324036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Main Thread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4365104"/>
            <a:ext cx="324036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Sub Thread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36096" y="2924944"/>
            <a:ext cx="3240360" cy="1224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Handler</a:t>
            </a:r>
            <a:endParaRPr lang="ko-KR" altLang="en-US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0" name="직선 화살표 연결선 19"/>
          <p:cNvCxnSpPr>
            <a:stCxn id="17" idx="0"/>
            <a:endCxn id="16" idx="2"/>
          </p:cNvCxnSpPr>
          <p:nvPr/>
        </p:nvCxnSpPr>
        <p:spPr>
          <a:xfrm flipV="1">
            <a:off x="2519772" y="3068960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7" idx="3"/>
            <a:endCxn id="18" idx="2"/>
          </p:cNvCxnSpPr>
          <p:nvPr/>
        </p:nvCxnSpPr>
        <p:spPr>
          <a:xfrm flipV="1">
            <a:off x="4139952" y="4149080"/>
            <a:ext cx="2916324" cy="82809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21209683">
            <a:off x="2310924" y="3469192"/>
            <a:ext cx="432048" cy="432048"/>
            <a:chOff x="2339752" y="3469192"/>
            <a:chExt cx="432048" cy="432048"/>
          </a:xfrm>
        </p:grpSpPr>
        <p:cxnSp>
          <p:nvCxnSpPr>
            <p:cNvPr id="26" name="직선 연결선 25"/>
            <p:cNvCxnSpPr/>
            <p:nvPr/>
          </p:nvCxnSpPr>
          <p:spPr>
            <a:xfrm flipV="1">
              <a:off x="2339752" y="3501008"/>
              <a:ext cx="432048" cy="360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381616" y="3469192"/>
              <a:ext cx="360040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hape 30"/>
          <p:cNvCxnSpPr>
            <a:stCxn id="18" idx="0"/>
            <a:endCxn id="16" idx="3"/>
          </p:cNvCxnSpPr>
          <p:nvPr/>
        </p:nvCxnSpPr>
        <p:spPr>
          <a:xfrm rot="16200000" flipV="1">
            <a:off x="5364088" y="1232756"/>
            <a:ext cx="468052" cy="2916324"/>
          </a:xfrm>
          <a:prstGeom prst="bentConnector2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9512" y="1556792"/>
            <a:ext cx="8568952" cy="64807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Handler class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1268760"/>
            <a:ext cx="8640960" cy="44644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postDelayed</a:t>
            </a:r>
            <a:r>
              <a:rPr lang="en-US" altLang="ko-KR" sz="2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5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2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r, long </a:t>
            </a:r>
            <a:r>
              <a:rPr lang="en-US" altLang="ko-KR" sz="25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delayMillis</a:t>
            </a:r>
            <a:r>
              <a:rPr lang="en-US" altLang="ko-KR" sz="2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 r)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sendMessageDelayed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(Message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delayMillis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sendMessageAtTime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(Message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uptimeMillis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2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-27384"/>
            <a:ext cx="9144000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postDelayed</a:t>
            </a:r>
            <a:endParaRPr lang="en-US" altLang="ko-KR" sz="40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6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36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36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r, long </a:t>
            </a:r>
            <a:r>
              <a:rPr lang="en-US" altLang="ko-KR" sz="36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delayMillis</a:t>
            </a:r>
            <a:r>
              <a:rPr lang="en-US" altLang="ko-KR" sz="36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420888"/>
            <a:ext cx="8748464" cy="261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115616" y="3284984"/>
            <a:ext cx="7848872" cy="12241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Abstract method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26774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516216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072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ko-KR" sz="2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value);</a:t>
            </a:r>
            <a:endParaRPr lang="ko-KR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844824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An abstract method has no body and must be overridden in a subclass. 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expects to be overridden in a subclass. 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71703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in </a:t>
            </a:r>
            <a:r>
              <a:rPr lang="en-US" altLang="ko-KR" sz="28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subcalss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</a:t>
            </a:r>
          </a:p>
          <a:p>
            <a:r>
              <a:rPr lang="en-US" altLang="ko-KR" sz="2800" dirty="0" smtClean="0">
                <a:solidFill>
                  <a:srgbClr val="FFC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2800" b="1" dirty="0" smtClean="0">
                <a:solidFill>
                  <a:srgbClr val="92D05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@Override</a:t>
            </a:r>
          </a:p>
          <a:p>
            <a:pPr algn="ctr"/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value){ … }</a:t>
            </a:r>
            <a:endParaRPr lang="ko-KR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interface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98782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724128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3024336" cy="537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Goal 1</a:t>
            </a:r>
            <a:endParaRPr lang="ko-KR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1124744"/>
            <a:ext cx="3024336" cy="537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283968" y="3573016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131840" y="2987216"/>
            <a:ext cx="2879304" cy="5858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After 1300ms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8072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ko-KR" sz="2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 value);</a:t>
            </a:r>
            <a:endParaRPr lang="ko-KR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84482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An interface is similar to an abstract class that has all abstract methods.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직사각형 9"/>
          <p:cNvSpPr/>
          <p:nvPr/>
        </p:nvSpPr>
        <p:spPr>
          <a:xfrm>
            <a:off x="467544" y="299695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Only one class can be extended in Java but many interface can be implemented 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624" y="4149080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InterfaceName</a:t>
            </a:r>
            <a:endParaRPr lang="en-US" altLang="ko-KR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	(Method headers...)</a:t>
            </a:r>
          </a:p>
          <a:p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interface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1691680" y="29173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049147" y="29197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5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interface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51520" y="1412776"/>
            <a:ext cx="8640960" cy="10081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run() </a:t>
            </a:r>
            <a:r>
              <a:rPr lang="en-US" altLang="ko-KR" sz="3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//abstract void</a:t>
            </a:r>
            <a:endParaRPr lang="en-US" altLang="ko-KR" sz="2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51520" y="2276872"/>
            <a:ext cx="8640960" cy="31683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The </a:t>
            </a:r>
            <a:r>
              <a:rPr lang="en-US" altLang="ko-KR" sz="2800" dirty="0" err="1" smtClean="0">
                <a:latin typeface="a옛날목욕탕L" pitchFamily="18" charset="-127"/>
                <a:ea typeface="a옛날목욕탕L" pitchFamily="18" charset="-127"/>
              </a:rPr>
              <a:t>Runnable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 interface should be implemented by any class whose instances are intended to be executed by a </a:t>
            </a:r>
            <a:r>
              <a:rPr lang="en-US" altLang="ko-KR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thread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. The class must define a method of no arguments called run.</a:t>
            </a:r>
            <a:endParaRPr lang="en-US" altLang="ko-KR" sz="28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208912" cy="683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3995936" y="188640"/>
            <a:ext cx="5040560" cy="9361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Whole Code</a:t>
            </a:r>
            <a:endParaRPr lang="ko-KR" altLang="en-US" sz="5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208912" cy="683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3995936" y="188640"/>
            <a:ext cx="5040560" cy="9361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Whole Code</a:t>
            </a:r>
            <a:endParaRPr lang="ko-KR" altLang="en-US" sz="5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852936"/>
            <a:ext cx="66247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573016"/>
            <a:ext cx="8964488" cy="136815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We can remove this line if you use parent class as Activity </a:t>
            </a:r>
            <a:endParaRPr lang="ko-KR" altLang="en-US" sz="36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3928" y="1052736"/>
            <a:ext cx="20162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908720"/>
            <a:ext cx="2952328" cy="524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1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2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직사각형 12"/>
          <p:cNvSpPr/>
          <p:nvPr/>
        </p:nvSpPr>
        <p:spPr>
          <a:xfrm>
            <a:off x="179512" y="908720"/>
            <a:ext cx="5040560" cy="9361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Do you remember?</a:t>
            </a:r>
            <a:endParaRPr lang="ko-KR" altLang="en-US" sz="36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1988840"/>
            <a:ext cx="5040560" cy="9361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Please recall this file!</a:t>
            </a:r>
            <a:endParaRPr lang="ko-KR" altLang="en-US" sz="36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41" y="548680"/>
            <a:ext cx="896396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2564904"/>
            <a:ext cx="8892480" cy="324036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04664"/>
            <a:ext cx="8892480" cy="151216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2" y="1196752"/>
            <a:ext cx="6912768" cy="86409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1. Make object of android.support.v7.app.ActionBar</a:t>
            </a:r>
            <a:r>
              <a:rPr lang="ko-KR" altLang="en-US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class</a:t>
            </a:r>
            <a:endParaRPr lang="ko-KR" altLang="en-US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7704" y="188640"/>
            <a:ext cx="7056784" cy="100811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2. Parent class has method </a:t>
            </a:r>
            <a:r>
              <a:rPr lang="en-US" altLang="ko-KR" sz="2400" i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‘</a:t>
            </a:r>
            <a:r>
              <a:rPr lang="en-US" altLang="ko-KR" sz="2400" i="1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getSupportActionBar</a:t>
            </a:r>
            <a:r>
              <a:rPr lang="en-US" altLang="ko-KR" sz="2400" i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()’ 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: get address of action bar of present activity</a:t>
            </a:r>
            <a:endParaRPr lang="ko-KR" altLang="en-US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348880"/>
            <a:ext cx="8424936" cy="64807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3. </a:t>
            </a:r>
            <a:r>
              <a:rPr lang="en-US" altLang="ko-KR" sz="24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ActionBar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class has () method </a:t>
            </a:r>
            <a:r>
              <a:rPr lang="en-US" altLang="ko-KR" sz="2400" i="1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‘hide’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652120" y="4941168"/>
            <a:ext cx="504056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068960"/>
            <a:ext cx="2032181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3199" y="3107460"/>
            <a:ext cx="202522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41" y="548680"/>
            <a:ext cx="896396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3356992"/>
            <a:ext cx="8892480" cy="172819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04664"/>
            <a:ext cx="8892480" cy="22322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980728"/>
            <a:ext cx="8784976" cy="172819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Recall: All objects are like pointer in Java.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; 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is not allocated memory like a pointer. so should be written as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=</a:t>
            </a:r>
            <a:r>
              <a:rPr lang="en-US" altLang="ko-KR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new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Handler();</a:t>
            </a:r>
            <a:endParaRPr lang="ko-KR" altLang="en-US" sz="2400" b="1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3645024"/>
            <a:ext cx="8640960" cy="151216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Handler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has method ‘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postDelayed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’. It has two parameters : </a:t>
            </a:r>
            <a:r>
              <a:rPr lang="en-US" altLang="ko-KR" sz="24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runnable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object and </a:t>
            </a:r>
            <a:r>
              <a:rPr lang="en-US" altLang="ko-KR" sz="2400" dirty="0" err="1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delayTime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41" y="548680"/>
            <a:ext cx="896396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404664"/>
            <a:ext cx="9144000" cy="266429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589240"/>
            <a:ext cx="8892480" cy="4320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5301208"/>
            <a:ext cx="1944216" cy="4320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3" y="3068960"/>
            <a:ext cx="2564905" cy="28803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1520" y="2132856"/>
            <a:ext cx="8640960" cy="72008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The method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in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Runnable</a:t>
            </a:r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interface should be overridden.</a:t>
            </a:r>
            <a:endParaRPr lang="ko-KR" altLang="en-US" sz="2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933056"/>
            <a:ext cx="9144000" cy="11521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41" y="548680"/>
            <a:ext cx="896396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476672"/>
            <a:ext cx="9144000" cy="34563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013176"/>
            <a:ext cx="9144000" cy="122413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4" y="2492896"/>
            <a:ext cx="8928992" cy="144016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Constructor of Intent Class need two arguments in this case: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Intent(Context 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packageContext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, Class&lt;?&gt;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cls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41" y="1100782"/>
            <a:ext cx="3145479" cy="5568578"/>
          </a:xfrm>
          <a:prstGeom prst="rect">
            <a:avLst/>
          </a:prstGeom>
          <a:noFill/>
          <a:ln w="9525">
            <a:solidFill>
              <a:srgbClr val="233673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028774"/>
            <a:ext cx="3168352" cy="5624973"/>
          </a:xfrm>
          <a:prstGeom prst="rect">
            <a:avLst/>
          </a:prstGeom>
          <a:noFill/>
          <a:ln w="9525">
            <a:solidFill>
              <a:srgbClr val="233673"/>
            </a:solidFill>
            <a:miter lim="800000"/>
            <a:headEnd/>
            <a:tailEnd/>
          </a:ln>
        </p:spPr>
      </p:pic>
      <p:sp>
        <p:nvSpPr>
          <p:cNvPr id="10" name="오른쪽 화살표 9"/>
          <p:cNvSpPr/>
          <p:nvPr/>
        </p:nvSpPr>
        <p:spPr>
          <a:xfrm>
            <a:off x="4283968" y="412511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54760" y="2828974"/>
            <a:ext cx="4033464" cy="12961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Send information </a:t>
            </a:r>
          </a:p>
          <a:p>
            <a:pPr algn="ctr"/>
            <a:r>
              <a:rPr lang="en-US" altLang="ko-KR" sz="3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between Activity</a:t>
            </a:r>
            <a:endParaRPr lang="ko-KR" altLang="en-US" sz="3000" dirty="0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Goal 2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8680"/>
            <a:ext cx="9144000" cy="201622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We should tell Manifest that we made new Activity</a:t>
            </a:r>
            <a:endParaRPr lang="ko-KR" altLang="en-US" sz="54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52936"/>
            <a:ext cx="785178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7416824" cy="574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619672" y="3140968"/>
            <a:ext cx="6552728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To use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Explicit Intent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82758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884368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Method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Intent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016" y="1052736"/>
            <a:ext cx="9145016" cy="51845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ko-KR" sz="35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putExtra</a:t>
            </a:r>
            <a:r>
              <a:rPr lang="en-US" altLang="ko-KR" sz="3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String name, String value</a:t>
            </a:r>
            <a:r>
              <a:rPr lang="en-US" altLang="ko-KR" sz="3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putExtra</a:t>
            </a: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(String name, String[] value)</a:t>
            </a:r>
            <a:endParaRPr lang="en-US" altLang="ko-KR" sz="32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putExtra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(String name,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value)</a:t>
            </a:r>
            <a:endParaRPr lang="en-US" altLang="ko-KR" sz="3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putExtra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(String name,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value)</a:t>
            </a:r>
            <a:endParaRPr lang="en-US" altLang="ko-KR" sz="3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endParaRPr lang="en-US" altLang="ko-KR" sz="35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35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getExtra</a:t>
            </a:r>
            <a:r>
              <a:rPr lang="en-US" altLang="ko-KR" sz="35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getStringExtra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(String name)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getIntExtra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(String name,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getClipData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sz="35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>
          <a:xfrm>
            <a:off x="0" y="11663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putExtra</a:t>
            </a:r>
            <a:endParaRPr lang="en-US" altLang="ko-KR" sz="40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String name, String value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16" y="2276872"/>
            <a:ext cx="8856984" cy="61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996952"/>
            <a:ext cx="8964488" cy="45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getExtra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</a:p>
          <a:p>
            <a:pPr algn="ctr"/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getStringExtra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(String name)</a:t>
            </a:r>
            <a:endParaRPr lang="ko-KR" alt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38988"/>
            <a:ext cx="9144000" cy="51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98684"/>
            <a:ext cx="6228184" cy="52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74749"/>
            <a:ext cx="9324528" cy="3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To use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Implicit Intent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82758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884368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780" y="2132856"/>
            <a:ext cx="90022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0" y="2564904"/>
            <a:ext cx="9144000" cy="194421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To make Intent for sending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780" y="2132856"/>
            <a:ext cx="90022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0" y="3356992"/>
            <a:ext cx="9144000" cy="108012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132856"/>
            <a:ext cx="9144000" cy="50405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016" y="3429000"/>
            <a:ext cx="9145016" cy="18002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Set an explicit application package name that limits the components this Intent will resolve to.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780" y="2132856"/>
            <a:ext cx="90022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0" y="4005064"/>
            <a:ext cx="9144000" cy="4320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132856"/>
            <a:ext cx="9144000" cy="11521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1772816"/>
            <a:ext cx="772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Set an explicit MIME data type.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Intent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131840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31572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780" y="2132856"/>
            <a:ext cx="90022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2132856"/>
            <a:ext cx="9144000" cy="194421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404664"/>
            <a:ext cx="87849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4400" dirty="0" smtClean="0">
                <a:latin typeface="a옛날목욕탕L" pitchFamily="18" charset="-127"/>
                <a:ea typeface="a옛날목욕탕L" pitchFamily="18" charset="-127"/>
                <a:cs typeface="굴림" pitchFamily="50" charset="-127"/>
              </a:rPr>
              <a:t>Convenience function for creating a </a:t>
            </a:r>
            <a:r>
              <a:rPr kumimoji="1" lang="ko-KR" altLang="ko-KR" sz="4000" b="1" i="1" dirty="0" smtClean="0">
                <a:solidFill>
                  <a:srgbClr val="7030A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ACTION_CHOOSER</a:t>
            </a:r>
            <a:r>
              <a:rPr kumimoji="1" lang="ko-KR" altLang="ko-KR" sz="4400" dirty="0" smtClean="0">
                <a:latin typeface="a옛날목욕탕L" pitchFamily="18" charset="-127"/>
                <a:ea typeface="a옛날목욕탕L" pitchFamily="18" charset="-127"/>
                <a:cs typeface="굴림" pitchFamily="50" charset="-127"/>
              </a:rPr>
              <a:t> Intent.</a:t>
            </a:r>
            <a:r>
              <a:rPr kumimoji="1" lang="ko-KR" altLang="ko-KR" sz="800" dirty="0" smtClean="0">
                <a:latin typeface="a옛날목욕탕L" pitchFamily="18" charset="-127"/>
                <a:ea typeface="a옛날목욕탕L" pitchFamily="18" charset="-127"/>
                <a:cs typeface="굴림" pitchFamily="50" charset="-127"/>
              </a:rPr>
              <a:t> </a:t>
            </a:r>
            <a:endParaRPr kumimoji="1" lang="ko-KR" altLang="ko-KR" sz="8000" dirty="0" smtClean="0">
              <a:latin typeface="a옛날목욕탕L" pitchFamily="18" charset="-127"/>
              <a:ea typeface="a옛날목욕탕L" pitchFamily="18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404664"/>
            <a:ext cx="9145016" cy="79208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Kind of message object.</a:t>
            </a:r>
            <a:endParaRPr lang="en-US" altLang="ko-KR" sz="36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772816" y="1628800"/>
            <a:ext cx="3599384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Explicit Intent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916832" y="3284984"/>
            <a:ext cx="3311352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Implicit Intent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12" y="2805204"/>
            <a:ext cx="9026592" cy="40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149080"/>
            <a:ext cx="828092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180370"/>
            <a:ext cx="891678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2987824" y="0"/>
            <a:ext cx="3311352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Explicit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346535" cy="365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 descr="http://nolanwlawson.files.wordpress.com/2011/04/sender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6709" y="1124744"/>
            <a:ext cx="3119467" cy="5199112"/>
          </a:xfrm>
          <a:prstGeom prst="rect">
            <a:avLst/>
          </a:prstGeom>
          <a:noFill/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2987824" y="0"/>
            <a:ext cx="3311352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Implicit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Thread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3131840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31572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1259632" y="936104"/>
            <a:ext cx="205172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Process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940152" y="936104"/>
            <a:ext cx="205172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Thread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563888" y="936104"/>
            <a:ext cx="205172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err="1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vs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51520" y="2276872"/>
            <a:ext cx="8640960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An instance of a computer program that is being executed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3528" y="3645024"/>
            <a:ext cx="8640960" cy="237626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 thread is a lightweight process which exists within a program and is executed to perform a special task. </a:t>
            </a:r>
          </a:p>
          <a:p>
            <a:endParaRPr lang="en-US" altLang="ko-KR" sz="2800" dirty="0" smtClean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  <a:p>
            <a:r>
              <a:rPr lang="en-US" altLang="ko-KR" sz="28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Several threads of execution may be associated with a single process.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72008"/>
            <a:ext cx="9144000" cy="8367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 Little about Thread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466</Words>
  <Application>Microsoft Office PowerPoint</Application>
  <PresentationFormat>화면 슬라이드 쇼(4:3)</PresentationFormat>
  <Paragraphs>106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Arial</vt:lpstr>
      <vt:lpstr>맑은 고딕</vt:lpstr>
      <vt:lpstr>a옛날목욕탕L</vt:lpstr>
      <vt:lpstr>나눔손글씨 붓</vt:lpstr>
      <vt:lpstr>Courier New</vt:lpstr>
      <vt:lpstr>Office 테마</vt:lpstr>
      <vt:lpstr>Facebook Splash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483</cp:revision>
  <dcterms:created xsi:type="dcterms:W3CDTF">2016-06-27T08:00:15Z</dcterms:created>
  <dcterms:modified xsi:type="dcterms:W3CDTF">2016-08-18T08:05:38Z</dcterms:modified>
</cp:coreProperties>
</file>