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07" r:id="rId3"/>
    <p:sldId id="259" r:id="rId4"/>
    <p:sldId id="264" r:id="rId5"/>
    <p:sldId id="257" r:id="rId6"/>
    <p:sldId id="289" r:id="rId7"/>
    <p:sldId id="291" r:id="rId8"/>
    <p:sldId id="292" r:id="rId9"/>
    <p:sldId id="287" r:id="rId10"/>
    <p:sldId id="311" r:id="rId11"/>
    <p:sldId id="312" r:id="rId12"/>
    <p:sldId id="310" r:id="rId13"/>
    <p:sldId id="288" r:id="rId14"/>
    <p:sldId id="294" r:id="rId15"/>
    <p:sldId id="290" r:id="rId16"/>
    <p:sldId id="295" r:id="rId17"/>
    <p:sldId id="262" r:id="rId18"/>
    <p:sldId id="299" r:id="rId19"/>
    <p:sldId id="300" r:id="rId20"/>
    <p:sldId id="298" r:id="rId21"/>
    <p:sldId id="296" r:id="rId22"/>
    <p:sldId id="301" r:id="rId23"/>
    <p:sldId id="302" r:id="rId24"/>
    <p:sldId id="303" r:id="rId25"/>
    <p:sldId id="308" r:id="rId26"/>
    <p:sldId id="309" r:id="rId27"/>
    <p:sldId id="304" r:id="rId28"/>
    <p:sldId id="305" r:id="rId29"/>
    <p:sldId id="265" r:id="rId30"/>
    <p:sldId id="282" r:id="rId31"/>
    <p:sldId id="306" r:id="rId32"/>
    <p:sldId id="268" r:id="rId33"/>
    <p:sldId id="273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0F0F0"/>
    <a:srgbClr val="F2F2F2"/>
    <a:srgbClr val="E8E8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DED8-1DFB-4C40-881F-1736FA6C6904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atlantablackstar.com/wp-content/uploads/2013/12/facebook-news-fe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4544" y="-27384"/>
            <a:ext cx="9793088" cy="6885765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 descr="D:\worldfriends_IT_lecture\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351956" y="176436"/>
            <a:ext cx="4635500" cy="638810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771800" y="2609924"/>
            <a:ext cx="3816424" cy="1656184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Facebook</a:t>
            </a: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Newsfeed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27984" y="426610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699792" y="2321892"/>
            <a:ext cx="3816424" cy="3600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Android     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study</a:t>
            </a:r>
            <a:endParaRPr kumimoji="0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pic>
        <p:nvPicPr>
          <p:cNvPr id="1026" name="Picture 2" descr="D:\worldfriends_IT_lecture\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47" y="2277877"/>
            <a:ext cx="365013" cy="431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Default Constructor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-1016" y="1628800"/>
            <a:ext cx="9145016" cy="22322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42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If we do not use constructor,</a:t>
            </a:r>
          </a:p>
          <a:p>
            <a:pPr algn="ctr"/>
            <a:r>
              <a:rPr lang="en-US" altLang="ko-KR" sz="42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then </a:t>
            </a:r>
            <a:r>
              <a:rPr lang="en-US" altLang="ko-KR" sz="42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default constructor </a:t>
            </a:r>
            <a:r>
              <a:rPr lang="en-US" altLang="ko-KR" sz="42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is called in some cases.</a:t>
            </a:r>
            <a:endParaRPr lang="ko-KR" altLang="en-US" sz="42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altLang="ko-KR" sz="44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98884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A Layout that arranges its children in a single column or a single row. </a:t>
            </a:r>
            <a:endParaRPr lang="ko-KR" altLang="en-US" sz="40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altLang="ko-KR" sz="44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105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2609617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Consturtor</a:t>
            </a:r>
            <a:endParaRPr lang="en-US" altLang="ko-KR" sz="40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(Context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437112"/>
            <a:ext cx="3816424" cy="63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LayoutInflater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0" y="908720"/>
            <a:ext cx="9145016" cy="194421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Instantiates a layout XML file into its corresponding View objects. </a:t>
            </a:r>
            <a:endParaRPr lang="ko-KR" altLang="en-US" sz="3600" b="1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140968"/>
            <a:ext cx="6408712" cy="3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606" y="3573016"/>
            <a:ext cx="894339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-1016" y="4293096"/>
            <a:ext cx="9145016" cy="194421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To retrieve a standard </a:t>
            </a:r>
            <a:r>
              <a:rPr lang="en-US" altLang="ko-KR" sz="2800" dirty="0" err="1" smtClean="0">
                <a:latin typeface="a옛날목욕탕L" pitchFamily="18" charset="-127"/>
                <a:ea typeface="a옛날목욕탕L" pitchFamily="18" charset="-127"/>
              </a:rPr>
              <a:t>LayoutInflater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 instance that is already hooked up to the current context and correctly configured for the device you are running on.</a:t>
            </a:r>
            <a:endParaRPr lang="ko-KR" altLang="en-US" sz="2800" b="1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60848"/>
            <a:ext cx="8958805" cy="320246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1016" y="260648"/>
            <a:ext cx="9145016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The </a:t>
            </a:r>
            <a:r>
              <a:rPr lang="en-US" altLang="ko-KR" sz="44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form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of this one box is </a:t>
            </a:r>
            <a:r>
              <a:rPr lang="en-US" altLang="ko-KR" sz="44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object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of 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PostedItemView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Class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2348880"/>
            <a:ext cx="5976664" cy="70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251520" y="2492896"/>
            <a:ext cx="1080120" cy="10801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3661380"/>
            <a:ext cx="2592288" cy="55970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3573016"/>
            <a:ext cx="596226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4869160"/>
            <a:ext cx="8712968" cy="107789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5129" y="4293096"/>
            <a:ext cx="8892480" cy="61490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520" y="5032226"/>
            <a:ext cx="8704631" cy="91896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96" y="4869160"/>
            <a:ext cx="9036496" cy="70344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PostedItemAdapter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403648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452320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Adapter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2" name="직사각형 11"/>
          <p:cNvSpPr/>
          <p:nvPr/>
        </p:nvSpPr>
        <p:spPr>
          <a:xfrm>
            <a:off x="827584" y="1700808"/>
            <a:ext cx="3600400" cy="7920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ListView</a:t>
            </a:r>
            <a:endParaRPr lang="ko-KR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2996952"/>
            <a:ext cx="3600400" cy="7920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Adapter</a:t>
            </a:r>
            <a:endParaRPr lang="ko-KR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4542606"/>
            <a:ext cx="1440160" cy="7920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Data</a:t>
            </a:r>
            <a:endParaRPr lang="ko-KR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9832" y="4542606"/>
            <a:ext cx="1440160" cy="7920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Adapter View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직선 화살표 연결선 19"/>
          <p:cNvCxnSpPr>
            <a:stCxn id="16" idx="0"/>
            <a:endCxn id="14" idx="2"/>
          </p:cNvCxnSpPr>
          <p:nvPr/>
        </p:nvCxnSpPr>
        <p:spPr>
          <a:xfrm flipH="1" flipV="1">
            <a:off x="2627784" y="3789040"/>
            <a:ext cx="1152128" cy="75356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0"/>
            <a:endCxn id="14" idx="2"/>
          </p:cNvCxnSpPr>
          <p:nvPr/>
        </p:nvCxnSpPr>
        <p:spPr>
          <a:xfrm flipV="1">
            <a:off x="1547664" y="3789040"/>
            <a:ext cx="1080120" cy="75356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3"/>
          </p:cNvCxnSpPr>
          <p:nvPr/>
        </p:nvCxnSpPr>
        <p:spPr>
          <a:xfrm>
            <a:off x="4427984" y="2096852"/>
            <a:ext cx="1224136" cy="61206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3"/>
          </p:cNvCxnSpPr>
          <p:nvPr/>
        </p:nvCxnSpPr>
        <p:spPr>
          <a:xfrm flipV="1">
            <a:off x="4427984" y="2708920"/>
            <a:ext cx="1224136" cy="68407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688503" y="2313255"/>
            <a:ext cx="2520280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Our List</a:t>
            </a:r>
            <a:endParaRPr lang="ko-KR" altLang="en-US" sz="3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Adapter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7" name="Picture 2" descr="스크린샷 2015-07-09 오전 12.55.5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158809"/>
            <a:ext cx="952850" cy="1241593"/>
          </a:xfrm>
          <a:prstGeom prst="rect">
            <a:avLst/>
          </a:prstGeom>
        </p:spPr>
      </p:pic>
      <p:sp>
        <p:nvSpPr>
          <p:cNvPr id="8" name="Right Arrow 3"/>
          <p:cNvSpPr/>
          <p:nvPr/>
        </p:nvSpPr>
        <p:spPr>
          <a:xfrm>
            <a:off x="3995936" y="4590857"/>
            <a:ext cx="714375" cy="46037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4"/>
          <p:cNvSpPr/>
          <p:nvPr/>
        </p:nvSpPr>
        <p:spPr>
          <a:xfrm>
            <a:off x="2070422" y="3438730"/>
            <a:ext cx="1677219" cy="53910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옛날목욕탕L" pitchFamily="18" charset="-127"/>
                <a:ea typeface="a옛날목욕탕L" pitchFamily="18" charset="-127"/>
              </a:rPr>
              <a:t>Data</a:t>
            </a:r>
            <a:endParaRPr 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48064" y="3438729"/>
            <a:ext cx="2216323" cy="53910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옛날목욕탕L" pitchFamily="18" charset="-127"/>
                <a:ea typeface="a옛날목욕탕L" pitchFamily="18" charset="-127"/>
              </a:rPr>
              <a:t>Data Adaptor</a:t>
            </a:r>
            <a:endParaRPr 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ounded Rectangle 5"/>
          <p:cNvSpPr/>
          <p:nvPr/>
        </p:nvSpPr>
        <p:spPr>
          <a:xfrm>
            <a:off x="5148064" y="4158809"/>
            <a:ext cx="2232248" cy="1286415"/>
          </a:xfrm>
          <a:prstGeom prst="roundRect">
            <a:avLst>
              <a:gd name="adj" fmla="val 8688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getView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016" y="1340768"/>
            <a:ext cx="9145016" cy="158417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 binds Data and User Interface</a:t>
            </a:r>
          </a:p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using get View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BaseAdapter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0" y="1412776"/>
            <a:ext cx="9145016" cy="14401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We are making our new adapter.</a:t>
            </a:r>
          </a:p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We need some basic components of Adapter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016" y="3356992"/>
            <a:ext cx="9145016" cy="201622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So our class extends parents class; </a:t>
            </a:r>
            <a:r>
              <a:rPr lang="en-US" altLang="ko-KR" sz="4000" b="1" dirty="0" err="1" smtClean="0">
                <a:latin typeface="Courier New" pitchFamily="49" charset="0"/>
                <a:cs typeface="Courier New" pitchFamily="49" charset="0"/>
              </a:rPr>
              <a:t>BaseAdapter</a:t>
            </a:r>
            <a:endParaRPr lang="en-US" altLang="ko-KR" sz="40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BaseAdapter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862370"/>
            <a:ext cx="9144000" cy="7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604537"/>
            <a:ext cx="9144000" cy="138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4177486"/>
            <a:ext cx="7535943" cy="61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551404"/>
            <a:ext cx="7452320" cy="60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4797152"/>
            <a:ext cx="7956376" cy="59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66675"/>
            <a:ext cx="3312368" cy="58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955963"/>
            <a:ext cx="3312368" cy="59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Goal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626346"/>
            <a:ext cx="2021663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-1016" y="116632"/>
            <a:ext cx="9145016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getView</a:t>
            </a:r>
            <a:endParaRPr lang="en-US" altLang="ko-KR" sz="44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 pos, View </a:t>
            </a:r>
            <a:r>
              <a:rPr lang="en-US" altLang="ko-KR" sz="2500" b="1" dirty="0" err="1" smtClean="0">
                <a:latin typeface="Courier New" pitchFamily="49" charset="0"/>
                <a:cs typeface="Courier New" pitchFamily="49" charset="0"/>
              </a:rPr>
              <a:t>convertView</a:t>
            </a:r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500" b="1" dirty="0" err="1" smtClean="0">
                <a:latin typeface="Courier New" pitchFamily="49" charset="0"/>
                <a:cs typeface="Courier New" pitchFamily="49" charset="0"/>
              </a:rPr>
              <a:t>ViewGroup</a:t>
            </a:r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 parent)</a:t>
            </a:r>
            <a:endParaRPr lang="ko-KR" altLang="en-US" sz="25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직사각형 6"/>
          <p:cNvSpPr/>
          <p:nvPr/>
        </p:nvSpPr>
        <p:spPr>
          <a:xfrm>
            <a:off x="179512" y="1700808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Get a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View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 that displays the data at the specified position in the data set. 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924944"/>
            <a:ext cx="87849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smtClean="0">
                <a:latin typeface="a옛날목욕탕L" pitchFamily="18" charset="-127"/>
                <a:ea typeface="a옛날목욕탕L" pitchFamily="18" charset="-127"/>
              </a:rPr>
              <a:t>This method is called when new list is scrolled</a:t>
            </a:r>
            <a:endParaRPr lang="ko-KR" altLang="en-US" sz="30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63888" y="3645024"/>
            <a:ext cx="2016224" cy="2520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3573016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because list is created </a:t>
            </a:r>
            <a:r>
              <a:rPr lang="en-US" altLang="ko-KR" sz="2800" dirty="0" err="1" smtClean="0">
                <a:latin typeface="a옛날목욕탕L" pitchFamily="18" charset="-127"/>
                <a:ea typeface="a옛날목욕탕L" pitchFamily="18" charset="-127"/>
              </a:rPr>
              <a:t>everytime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 when you scroll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-3.61111E-6 -0.0962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69168"/>
            <a:ext cx="9144000" cy="328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6296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5534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84983"/>
            <a:ext cx="8172400" cy="73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780928"/>
            <a:ext cx="8820472" cy="60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509120"/>
            <a:ext cx="842493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908720"/>
            <a:ext cx="875269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2708920"/>
            <a:ext cx="6192688" cy="181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80728"/>
            <a:ext cx="7164288" cy="63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1484784"/>
            <a:ext cx="9036496" cy="39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of 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4530929"/>
            <a:ext cx="7596336" cy="156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100905"/>
            <a:ext cx="9144000" cy="40821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132856"/>
            <a:ext cx="8280920" cy="181893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MainActivity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267744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516216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92246"/>
            <a:ext cx="6120680" cy="13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121046"/>
            <a:ext cx="91440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417190"/>
            <a:ext cx="7272808" cy="135473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5073374"/>
            <a:ext cx="8856984" cy="44385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008" y="3933056"/>
            <a:ext cx="9036496" cy="117656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2166265"/>
            <a:ext cx="9144000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File IO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1881857"/>
            <a:ext cx="1403648" cy="34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2204864"/>
            <a:ext cx="9036496" cy="3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068960"/>
            <a:ext cx="243261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4005064"/>
            <a:ext cx="9036496" cy="87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4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5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6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ListView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388393"/>
            <a:ext cx="31242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스크린샷 2015-07-09 오전 1.18.09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3623880" cy="474321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764704"/>
            <a:ext cx="7272808" cy="5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endParaRPr lang="ko-KR" alt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116632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File Writing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2780928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BufferedWriter</a:t>
            </a: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grpSp>
        <p:nvGrpSpPr>
          <p:cNvPr id="7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8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9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9144000" cy="68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545482"/>
            <a:ext cx="6768752" cy="177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1412776"/>
            <a:ext cx="7704856" cy="138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16632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File Writing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Constructor of </a:t>
            </a:r>
            <a:r>
              <a:rPr kumimoji="0" lang="en-US" altLang="ko-K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BufferedWriter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grpSp>
        <p:nvGrpSpPr>
          <p:cNvPr id="6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85184"/>
            <a:ext cx="9144000" cy="68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0" y="2060848"/>
            <a:ext cx="9144000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r>
              <a:rPr lang="en-US" altLang="ko-KR" sz="4000" b="1" dirty="0" err="1" smtClean="0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US" altLang="ko-KR" sz="4000" b="1" dirty="0" smtClean="0">
                <a:latin typeface="Courier New" pitchFamily="49" charset="0"/>
                <a:cs typeface="Courier New" pitchFamily="49" charset="0"/>
              </a:rPr>
              <a:t>(Writer out)</a:t>
            </a:r>
          </a:p>
          <a:p>
            <a:pPr algn="ctr"/>
            <a:r>
              <a:rPr lang="en-US" altLang="ko-KR" sz="29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Creates a buffered character-output stream that uses a default-sized output </a:t>
            </a:r>
            <a:r>
              <a:rPr lang="en-US" altLang="ko-KR" sz="29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buffer</a:t>
            </a:r>
            <a:r>
              <a:rPr lang="en-US" altLang="ko-KR" sz="29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.</a:t>
            </a:r>
            <a:endParaRPr lang="en-US" altLang="ko-KR" sz="29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116632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File Reading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7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8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9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0" y="692696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ko-KR" sz="32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0" y="2636912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endParaRPr lang="ko-KR" altLang="en-US" sz="3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320792"/>
            <a:ext cx="7776864" cy="138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284984"/>
            <a:ext cx="7776864" cy="23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5589240"/>
            <a:ext cx="8964488" cy="65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5091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latin typeface="나눔손글씨 붓" pitchFamily="66" charset="-127"/>
                <a:ea typeface="나눔손글씨 붓" pitchFamily="66" charset="-127"/>
              </a:rPr>
              <a:t>https://github.com/daehwa/world-friends-Uzbekistan-android/</a:t>
            </a:r>
            <a:endParaRPr lang="ko-KR" altLang="en-US" sz="280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47664" y="188640"/>
            <a:ext cx="604867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Download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skeleton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44034" name="Picture 2" descr="https://assets-cdn.github.com/images/modules/open_graph/github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699792" cy="2467390"/>
          </a:xfrm>
          <a:prstGeom prst="rect">
            <a:avLst/>
          </a:prstGeom>
          <a:noFill/>
        </p:spPr>
      </p:pic>
      <p:grpSp>
        <p:nvGrpSpPr>
          <p:cNvPr id="6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056" y="1124744"/>
            <a:ext cx="3672408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Our main Activity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20072" y="1268760"/>
            <a:ext cx="3384376" cy="1872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a옛날목욕탕L" pitchFamily="18" charset="-127"/>
                <a:ea typeface="a옛날목욕탕L" pitchFamily="18" charset="-127"/>
              </a:rPr>
              <a:t>Custom item</a:t>
            </a:r>
            <a:endParaRPr lang="ko-KR" altLang="en-US" dirty="0">
              <a:solidFill>
                <a:schemeClr val="accent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7" name="Picture 9" descr="스크린샷 2015-07-09 오전 1.18.0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3623880" cy="474321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55576" y="2123525"/>
            <a:ext cx="3312368" cy="4032448"/>
            <a:chOff x="-2556792" y="1008112"/>
            <a:chExt cx="3312368" cy="4032448"/>
          </a:xfrm>
        </p:grpSpPr>
        <p:sp>
          <p:nvSpPr>
            <p:cNvPr id="8" name="직사각형 7"/>
            <p:cNvSpPr/>
            <p:nvPr/>
          </p:nvSpPr>
          <p:spPr>
            <a:xfrm>
              <a:off x="-2556792" y="1008112"/>
              <a:ext cx="3312368" cy="57606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2556792" y="1656184"/>
              <a:ext cx="3312368" cy="57606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2556792" y="2285594"/>
              <a:ext cx="3312368" cy="532049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2556792" y="2907501"/>
              <a:ext cx="3312368" cy="54888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2556792" y="3509730"/>
              <a:ext cx="3312368" cy="57606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-2556792" y="4132449"/>
              <a:ext cx="3312368" cy="57606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-2556792" y="4752528"/>
              <a:ext cx="3312368" cy="28803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292080" y="1412776"/>
            <a:ext cx="3168352" cy="1584176"/>
            <a:chOff x="5292080" y="1196752"/>
            <a:chExt cx="3168352" cy="1584176"/>
          </a:xfrm>
        </p:grpSpPr>
        <p:sp>
          <p:nvSpPr>
            <p:cNvPr id="19" name="직사각형 18"/>
            <p:cNvSpPr/>
            <p:nvPr/>
          </p:nvSpPr>
          <p:spPr>
            <a:xfrm>
              <a:off x="5292080" y="1196752"/>
              <a:ext cx="1080120" cy="15841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2"/>
                  </a:solidFill>
                </a:rPr>
                <a:t>Picture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516216" y="1196752"/>
              <a:ext cx="1944216" cy="15841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2"/>
                  </a:solidFill>
                </a:rPr>
                <a:t>Text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3568" y="2060848"/>
            <a:ext cx="4536504" cy="720080"/>
            <a:chOff x="683568" y="1844824"/>
            <a:chExt cx="4536504" cy="720080"/>
          </a:xfrm>
        </p:grpSpPr>
        <p:sp>
          <p:nvSpPr>
            <p:cNvPr id="22" name="직사각형 21"/>
            <p:cNvSpPr/>
            <p:nvPr/>
          </p:nvSpPr>
          <p:spPr>
            <a:xfrm>
              <a:off x="683568" y="1844824"/>
              <a:ext cx="3456384" cy="720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stCxn id="22" idx="3"/>
              <a:endCxn id="5" idx="1"/>
            </p:cNvCxnSpPr>
            <p:nvPr/>
          </p:nvCxnSpPr>
          <p:spPr>
            <a:xfrm flipV="1">
              <a:off x="4139952" y="2060848"/>
              <a:ext cx="1080120" cy="14401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755576" y="2132856"/>
            <a:ext cx="3312368" cy="576064"/>
            <a:chOff x="755576" y="1916832"/>
            <a:chExt cx="3312368" cy="576064"/>
          </a:xfrm>
        </p:grpSpPr>
        <p:sp>
          <p:nvSpPr>
            <p:cNvPr id="26" name="직사각형 25"/>
            <p:cNvSpPr/>
            <p:nvPr/>
          </p:nvSpPr>
          <p:spPr>
            <a:xfrm>
              <a:off x="755576" y="1916832"/>
              <a:ext cx="720080" cy="57606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47664" y="1916832"/>
              <a:ext cx="2520280" cy="57606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Custom layout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3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3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836712"/>
            <a:ext cx="3600400" cy="55712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pSp>
        <p:nvGrpSpPr>
          <p:cNvPr id="6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Custom layout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08" y="3933056"/>
            <a:ext cx="9036496" cy="117656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PostedItemData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979712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876256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-1016" y="1412776"/>
            <a:ext cx="9145016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Making our own Class</a:t>
            </a:r>
          </a:p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named “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PostedItemData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”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016" y="3501008"/>
            <a:ext cx="9145016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Recall ordinary function of Class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00808"/>
            <a:ext cx="8958805" cy="320246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251520" y="2132856"/>
            <a:ext cx="1080120" cy="10801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512" y="3301340"/>
            <a:ext cx="2592288" cy="55970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2132856"/>
            <a:ext cx="564362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3140968"/>
            <a:ext cx="5531402" cy="79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4437112"/>
            <a:ext cx="7711760" cy="177963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-1016" y="0"/>
            <a:ext cx="9145016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The </a:t>
            </a:r>
            <a:r>
              <a:rPr lang="en-US" altLang="ko-KR" sz="44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data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of this one box is </a:t>
            </a:r>
            <a:r>
              <a:rPr lang="en-US" altLang="ko-KR" sz="44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object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of 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PostedItemData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Class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7744" y="3573016"/>
            <a:ext cx="4464496" cy="278735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PostedItemView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979712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876256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251</Words>
  <Application>Microsoft Office PowerPoint</Application>
  <PresentationFormat>화면 슬라이드 쇼(4:3)</PresentationFormat>
  <Paragraphs>71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Facebook Newsfeed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OutputStream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snote</dc:creator>
  <cp:lastModifiedBy>snote</cp:lastModifiedBy>
  <cp:revision>272</cp:revision>
  <dcterms:created xsi:type="dcterms:W3CDTF">2016-08-07T10:43:43Z</dcterms:created>
  <dcterms:modified xsi:type="dcterms:W3CDTF">2016-08-22T21:10:57Z</dcterms:modified>
</cp:coreProperties>
</file>