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8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0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8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5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&#51204;&#54805;&#51201;&#51064;.kro.kr/jsp/homepage/index.jsp" TargetMode="External"/><Relationship Id="rId2" Type="http://schemas.openxmlformats.org/officeDocument/2006/relationships/hyperlink" Target="http://&#51204;&#54805;&#51201;&#51064;.kro.kr/jsp/index.js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pi.&#51204;&#54805;&#51201;&#51064;.kro.kr/Api?apikey=a8cabf7c-93b2-427c-8cf1-9aca3de359c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952" y="773832"/>
            <a:ext cx="117523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API </a:t>
            </a:r>
            <a:r>
              <a:rPr lang="ko-KR" altLang="en-US" sz="3200" dirty="0" smtClean="0">
                <a:latin typeface="+mj-lt"/>
              </a:rPr>
              <a:t>서버 </a:t>
            </a:r>
            <a:r>
              <a:rPr lang="en-US" altLang="ko-KR" sz="3200" dirty="0" smtClean="0">
                <a:latin typeface="+mj-lt"/>
              </a:rPr>
              <a:t>: </a:t>
            </a:r>
            <a:r>
              <a:rPr lang="en-US" altLang="ko-KR" sz="3200" dirty="0" smtClean="0">
                <a:solidFill>
                  <a:srgbClr val="0070C0"/>
                </a:solidFill>
              </a:rPr>
              <a:t>API</a:t>
            </a:r>
            <a:r>
              <a:rPr lang="en-US" altLang="ko-KR" sz="3200" dirty="0">
                <a:solidFill>
                  <a:srgbClr val="0070C0"/>
                </a:solidFill>
              </a:rPr>
              <a:t>.</a:t>
            </a:r>
            <a:r>
              <a:rPr lang="ko-KR" altLang="en-US" sz="3200" dirty="0">
                <a:solidFill>
                  <a:srgbClr val="0070C0"/>
                </a:solidFill>
              </a:rPr>
              <a:t>전형적인</a:t>
            </a:r>
            <a:r>
              <a:rPr lang="en-US" altLang="ko-KR" sz="3200" dirty="0">
                <a:solidFill>
                  <a:srgbClr val="0070C0"/>
                </a:solidFill>
              </a:rPr>
              <a:t>.</a:t>
            </a:r>
            <a:r>
              <a:rPr lang="en-US" altLang="ko-KR" sz="3200" dirty="0" smtClean="0">
                <a:solidFill>
                  <a:srgbClr val="0070C0"/>
                </a:solidFill>
              </a:rPr>
              <a:t>kro.kr</a:t>
            </a:r>
            <a:r>
              <a:rPr lang="en-US" altLang="ko-KR" sz="3200" dirty="0" smtClean="0">
                <a:latin typeface="+mj-lt"/>
              </a:rPr>
              <a:t/>
            </a:r>
            <a:br>
              <a:rPr lang="en-US" altLang="ko-KR" sz="3200" dirty="0" smtClean="0">
                <a:latin typeface="+mj-lt"/>
              </a:rPr>
            </a:br>
            <a:r>
              <a:rPr lang="en-US" altLang="ko-KR" sz="3200" dirty="0" smtClean="0">
                <a:latin typeface="+mj-lt"/>
              </a:rPr>
              <a:t/>
            </a:r>
            <a:br>
              <a:rPr lang="en-US" altLang="ko-KR" sz="3200" dirty="0" smtClean="0">
                <a:latin typeface="+mj-lt"/>
              </a:rPr>
            </a:br>
            <a:r>
              <a:rPr lang="ko-KR" altLang="en-US" sz="3200" dirty="0" smtClean="0">
                <a:latin typeface="+mj-lt"/>
              </a:rPr>
              <a:t>전형적인 </a:t>
            </a:r>
            <a:r>
              <a:rPr lang="en-US" altLang="ko-KR" sz="3200" dirty="0" smtClean="0">
                <a:latin typeface="+mj-lt"/>
              </a:rPr>
              <a:t>API</a:t>
            </a:r>
            <a:r>
              <a:rPr lang="ko-KR" altLang="en-US" sz="3200" dirty="0" err="1" smtClean="0">
                <a:latin typeface="+mj-lt"/>
              </a:rPr>
              <a:t>웹서비스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 smtClean="0">
                <a:latin typeface="+mj-lt"/>
              </a:rPr>
              <a:t>: </a:t>
            </a:r>
            <a:r>
              <a:rPr lang="en-US" altLang="ko-KR" sz="3200" dirty="0" smtClean="0">
                <a:solidFill>
                  <a:srgbClr val="0070C0"/>
                </a:solidFill>
                <a:latin typeface="+mj-lt"/>
                <a:hlinkClick r:id="rId2"/>
              </a:rPr>
              <a:t>http://</a:t>
            </a:r>
            <a:r>
              <a:rPr lang="ko-KR" altLang="en-US" sz="3200" dirty="0" smtClean="0">
                <a:solidFill>
                  <a:srgbClr val="0070C0"/>
                </a:solidFill>
                <a:latin typeface="+mj-lt"/>
                <a:hlinkClick r:id="rId2"/>
              </a:rPr>
              <a:t>전형적인</a:t>
            </a:r>
            <a:r>
              <a:rPr lang="en-US" altLang="ko-KR" sz="3200" dirty="0" smtClean="0">
                <a:solidFill>
                  <a:srgbClr val="0070C0"/>
                </a:solidFill>
                <a:latin typeface="+mj-lt"/>
                <a:hlinkClick r:id="rId2"/>
              </a:rPr>
              <a:t>.kro.kr/</a:t>
            </a:r>
            <a:r>
              <a:rPr lang="en-US" altLang="ko-KR" sz="3200" dirty="0" err="1" smtClean="0">
                <a:solidFill>
                  <a:srgbClr val="0070C0"/>
                </a:solidFill>
                <a:latin typeface="+mj-lt"/>
                <a:hlinkClick r:id="rId2"/>
              </a:rPr>
              <a:t>jsp</a:t>
            </a:r>
            <a:r>
              <a:rPr lang="en-US" altLang="ko-KR" sz="3200" dirty="0" smtClean="0">
                <a:solidFill>
                  <a:srgbClr val="0070C0"/>
                </a:solidFill>
                <a:latin typeface="+mj-lt"/>
                <a:hlinkClick r:id="rId2"/>
              </a:rPr>
              <a:t>/</a:t>
            </a:r>
            <a:r>
              <a:rPr lang="en-US" altLang="ko-KR" sz="3200" dirty="0" err="1" smtClean="0">
                <a:solidFill>
                  <a:srgbClr val="0070C0"/>
                </a:solidFill>
                <a:latin typeface="+mj-lt"/>
                <a:hlinkClick r:id="rId2"/>
              </a:rPr>
              <a:t>index.jsp</a:t>
            </a:r>
            <a:endParaRPr lang="en-US" altLang="ko-KR" sz="32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altLang="ko-KR" sz="3200" dirty="0" smtClean="0">
                <a:latin typeface="+mj-lt"/>
              </a:rPr>
              <a:t/>
            </a:r>
            <a:br>
              <a:rPr lang="en-US" altLang="ko-KR" sz="3200" dirty="0" smtClean="0">
                <a:latin typeface="+mj-lt"/>
              </a:rPr>
            </a:br>
            <a:r>
              <a:rPr lang="en-US" altLang="ko-KR" sz="3200" dirty="0" smtClean="0">
                <a:latin typeface="+mj-lt"/>
              </a:rPr>
              <a:t/>
            </a:r>
            <a:br>
              <a:rPr lang="en-US" altLang="ko-KR" sz="3200" dirty="0" smtClean="0">
                <a:latin typeface="+mj-lt"/>
              </a:rPr>
            </a:br>
            <a:r>
              <a:rPr lang="en-US" altLang="ko-KR" sz="3200" dirty="0" smtClean="0">
                <a:latin typeface="+mj-lt"/>
              </a:rPr>
              <a:t>API </a:t>
            </a:r>
            <a:r>
              <a:rPr lang="ko-KR" altLang="en-US" sz="3200" dirty="0" smtClean="0">
                <a:latin typeface="+mj-lt"/>
              </a:rPr>
              <a:t>활용 예시 </a:t>
            </a:r>
            <a:r>
              <a:rPr lang="en-US" altLang="ko-KR" sz="3200" dirty="0" smtClean="0">
                <a:latin typeface="+mj-lt"/>
              </a:rPr>
              <a:t>: </a:t>
            </a:r>
            <a:r>
              <a:rPr lang="en-US" altLang="ko-KR" sz="3200" dirty="0">
                <a:solidFill>
                  <a:srgbClr val="0070C0"/>
                </a:solidFill>
                <a:latin typeface="+mj-lt"/>
                <a:hlinkClick r:id="rId3"/>
              </a:rPr>
              <a:t>http</a:t>
            </a:r>
            <a:r>
              <a:rPr lang="en-US" altLang="ko-KR" sz="3200" dirty="0" smtClean="0">
                <a:solidFill>
                  <a:srgbClr val="0070C0"/>
                </a:solidFill>
                <a:latin typeface="+mj-lt"/>
                <a:hlinkClick r:id="rId3"/>
              </a:rPr>
              <a:t>://</a:t>
            </a:r>
            <a:r>
              <a:rPr lang="ko-KR" altLang="en-US" sz="3200" dirty="0" smtClean="0">
                <a:solidFill>
                  <a:srgbClr val="0070C0"/>
                </a:solidFill>
                <a:latin typeface="+mj-lt"/>
                <a:hlinkClick r:id="rId3"/>
              </a:rPr>
              <a:t>전형적인</a:t>
            </a:r>
            <a:r>
              <a:rPr lang="en-US" altLang="ko-KR" sz="3200" dirty="0" smtClean="0">
                <a:solidFill>
                  <a:srgbClr val="0070C0"/>
                </a:solidFill>
                <a:latin typeface="+mj-lt"/>
                <a:hlinkClick r:id="rId3"/>
              </a:rPr>
              <a:t>.kro.kr/jsp/homepage/index.jsp</a:t>
            </a:r>
            <a:endParaRPr lang="en-US" altLang="ko-KR" sz="32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altLang="ko-KR" sz="3200" dirty="0" smtClean="0">
                <a:solidFill>
                  <a:srgbClr val="0070C0"/>
                </a:solidFill>
                <a:latin typeface="+mj-lt"/>
              </a:rPr>
              <a:t/>
            </a:r>
            <a:br>
              <a:rPr lang="en-US" altLang="ko-KR" sz="3200" dirty="0" smtClean="0">
                <a:solidFill>
                  <a:srgbClr val="0070C0"/>
                </a:solidFill>
                <a:latin typeface="+mj-lt"/>
              </a:rPr>
            </a:br>
            <a:r>
              <a:rPr lang="en-US" altLang="ko-KR" sz="3200" dirty="0" smtClean="0">
                <a:solidFill>
                  <a:srgbClr val="0070C0"/>
                </a:solidFill>
                <a:latin typeface="+mj-lt"/>
              </a:rPr>
              <a:t/>
            </a:r>
            <a:br>
              <a:rPr lang="en-US" altLang="ko-KR" sz="3200" dirty="0" smtClean="0">
                <a:solidFill>
                  <a:srgbClr val="0070C0"/>
                </a:solidFill>
                <a:latin typeface="+mj-lt"/>
              </a:rPr>
            </a:br>
            <a:r>
              <a:rPr lang="en-US" altLang="ko-KR" sz="3200" dirty="0" smtClean="0">
                <a:solidFill>
                  <a:srgbClr val="0070C0"/>
                </a:solidFill>
                <a:latin typeface="+mj-lt"/>
              </a:rPr>
              <a:t/>
            </a:r>
            <a:br>
              <a:rPr lang="en-US" altLang="ko-KR" sz="3200" dirty="0" smtClean="0">
                <a:solidFill>
                  <a:srgbClr val="0070C0"/>
                </a:solidFill>
                <a:latin typeface="+mj-lt"/>
              </a:rPr>
            </a:br>
            <a:r>
              <a:rPr lang="en-US" altLang="ko-KR" sz="3200" dirty="0">
                <a:hlinkClick r:id="rId4"/>
              </a:rPr>
              <a:t>http</a:t>
            </a:r>
            <a:r>
              <a:rPr lang="en-US" altLang="ko-KR" sz="3200" dirty="0" smtClean="0">
                <a:hlinkClick r:id="rId4"/>
              </a:rPr>
              <a:t>://API.</a:t>
            </a:r>
            <a:r>
              <a:rPr lang="ko-KR" altLang="en-US" sz="3200" dirty="0" smtClean="0">
                <a:hlinkClick r:id="rId4"/>
              </a:rPr>
              <a:t>전형적인</a:t>
            </a:r>
            <a:r>
              <a:rPr lang="en-US" altLang="ko-KR" sz="3200" dirty="0" smtClean="0">
                <a:hlinkClick r:id="rId4"/>
              </a:rPr>
              <a:t>.kro.kr/Api?apikey=a8cabf7c-93b2-427c-8cf1-9aca3de359cd</a:t>
            </a:r>
            <a:endParaRPr lang="en-US" altLang="ko-KR" sz="3200" dirty="0" smtClean="0"/>
          </a:p>
          <a:p>
            <a:endParaRPr lang="ko-KR" altLang="en-US" sz="32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와이드스크린</PresentationFormat>
  <Paragraphs>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2022-06-30T02:59:29Z</dcterms:created>
  <dcterms:modified xsi:type="dcterms:W3CDTF">2022-06-30T04:19:54Z</dcterms:modified>
</cp:coreProperties>
</file>