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0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9F-6FC5-4173-A3D2-F3DE5C4C6E7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4208-7573-4917-98B5-598219D31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5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6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9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6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2022-06-30T02:59:29Z</dcterms:created>
  <dcterms:modified xsi:type="dcterms:W3CDTF">2022-06-30T03:01:06Z</dcterms:modified>
</cp:coreProperties>
</file>