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75" d="100"/>
          <a:sy n="75" d="100"/>
        </p:scale>
        <p:origin x="28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80C3-B935-4175-8412-3526B23B9E85}" type="datetimeFigureOut">
              <a:rPr lang="ko-KR" altLang="en-US" smtClean="0"/>
              <a:t>2017-09-11 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BCA8-73D2-4E8C-B09C-4CE7417E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3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80C3-B935-4175-8412-3526B23B9E85}" type="datetimeFigureOut">
              <a:rPr lang="ko-KR" altLang="en-US" smtClean="0"/>
              <a:t>2017-09-11 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BCA8-73D2-4E8C-B09C-4CE7417E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95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80C3-B935-4175-8412-3526B23B9E85}" type="datetimeFigureOut">
              <a:rPr lang="ko-KR" altLang="en-US" smtClean="0"/>
              <a:t>2017-09-11 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BCA8-73D2-4E8C-B09C-4CE7417E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1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80C3-B935-4175-8412-3526B23B9E85}" type="datetimeFigureOut">
              <a:rPr lang="ko-KR" altLang="en-US" smtClean="0"/>
              <a:t>2017-09-11 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BCA8-73D2-4E8C-B09C-4CE7417E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3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80C3-B935-4175-8412-3526B23B9E85}" type="datetimeFigureOut">
              <a:rPr lang="ko-KR" altLang="en-US" smtClean="0"/>
              <a:t>2017-09-11 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BCA8-73D2-4E8C-B09C-4CE7417E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99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80C3-B935-4175-8412-3526B23B9E85}" type="datetimeFigureOut">
              <a:rPr lang="ko-KR" altLang="en-US" smtClean="0"/>
              <a:t>2017-09-11 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BCA8-73D2-4E8C-B09C-4CE7417E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80C3-B935-4175-8412-3526B23B9E85}" type="datetimeFigureOut">
              <a:rPr lang="ko-KR" altLang="en-US" smtClean="0"/>
              <a:t>2017-09-11 Mon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BCA8-73D2-4E8C-B09C-4CE7417E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4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80C3-B935-4175-8412-3526B23B9E85}" type="datetimeFigureOut">
              <a:rPr lang="ko-KR" altLang="en-US" smtClean="0"/>
              <a:t>2017-09-11 Mon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BCA8-73D2-4E8C-B09C-4CE7417E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2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80C3-B935-4175-8412-3526B23B9E85}" type="datetimeFigureOut">
              <a:rPr lang="ko-KR" altLang="en-US" smtClean="0"/>
              <a:t>2017-09-11 Mon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BCA8-73D2-4E8C-B09C-4CE7417E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3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80C3-B935-4175-8412-3526B23B9E85}" type="datetimeFigureOut">
              <a:rPr lang="ko-KR" altLang="en-US" smtClean="0"/>
              <a:t>2017-09-11 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BCA8-73D2-4E8C-B09C-4CE7417E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7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80C3-B935-4175-8412-3526B23B9E85}" type="datetimeFigureOut">
              <a:rPr lang="ko-KR" altLang="en-US" smtClean="0"/>
              <a:t>2017-09-11 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BCA8-73D2-4E8C-B09C-4CE7417E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3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80C3-B935-4175-8412-3526B23B9E85}" type="datetimeFigureOut">
              <a:rPr lang="ko-KR" altLang="en-US" smtClean="0"/>
              <a:t>2017-09-11 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BCA8-73D2-4E8C-B09C-4CE7417E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판단 2"/>
          <p:cNvSpPr/>
          <p:nvPr/>
        </p:nvSpPr>
        <p:spPr>
          <a:xfrm>
            <a:off x="1055440" y="1268759"/>
            <a:ext cx="2052228" cy="47510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 </a:t>
            </a:r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판별 수식</a:t>
            </a:r>
            <a:r>
              <a:rPr lang="en-US" altLang="ko-KR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4295800" y="1700808"/>
            <a:ext cx="1080120" cy="36474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구역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6" name="순서도: 판단 5"/>
          <p:cNvSpPr/>
          <p:nvPr/>
        </p:nvSpPr>
        <p:spPr>
          <a:xfrm>
            <a:off x="1055440" y="2276871"/>
            <a:ext cx="2052228" cy="47510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elif</a:t>
            </a:r>
            <a:r>
              <a:rPr lang="en-US" altLang="ko-KR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판별 수식</a:t>
            </a:r>
            <a:r>
              <a:rPr lang="en-US" altLang="ko-KR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" name="직선 화살표 연결선 9"/>
          <p:cNvCxnSpPr>
            <a:stCxn id="3" idx="2"/>
            <a:endCxn id="6" idx="0"/>
          </p:cNvCxnSpPr>
          <p:nvPr/>
        </p:nvCxnSpPr>
        <p:spPr>
          <a:xfrm>
            <a:off x="2081554" y="1743864"/>
            <a:ext cx="0" cy="533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처리 12"/>
          <p:cNvSpPr/>
          <p:nvPr/>
        </p:nvSpPr>
        <p:spPr>
          <a:xfrm>
            <a:off x="3654466" y="2333207"/>
            <a:ext cx="1080120" cy="36474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구역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4" name="순서도: 처리 13"/>
          <p:cNvSpPr/>
          <p:nvPr/>
        </p:nvSpPr>
        <p:spPr>
          <a:xfrm>
            <a:off x="1541494" y="3284984"/>
            <a:ext cx="1080120" cy="36474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구역</a:t>
            </a:r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cxnSp>
        <p:nvCxnSpPr>
          <p:cNvPr id="16" name="꺾인 연결선 15"/>
          <p:cNvCxnSpPr>
            <a:stCxn id="3" idx="3"/>
            <a:endCxn id="5" idx="0"/>
          </p:cNvCxnSpPr>
          <p:nvPr/>
        </p:nvCxnSpPr>
        <p:spPr>
          <a:xfrm>
            <a:off x="3107668" y="1506312"/>
            <a:ext cx="1728192" cy="19449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13" idx="1"/>
          </p:cNvCxnSpPr>
          <p:nvPr/>
        </p:nvCxnSpPr>
        <p:spPr>
          <a:xfrm>
            <a:off x="3107668" y="2514424"/>
            <a:ext cx="546798" cy="11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2"/>
            <a:endCxn id="14" idx="0"/>
          </p:cNvCxnSpPr>
          <p:nvPr/>
        </p:nvCxnSpPr>
        <p:spPr>
          <a:xfrm>
            <a:off x="2081554" y="2751976"/>
            <a:ext cx="0" cy="533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2"/>
          </p:cNvCxnSpPr>
          <p:nvPr/>
        </p:nvCxnSpPr>
        <p:spPr>
          <a:xfrm>
            <a:off x="2081554" y="3649726"/>
            <a:ext cx="0" cy="6433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5" idx="2"/>
          </p:cNvCxnSpPr>
          <p:nvPr/>
        </p:nvCxnSpPr>
        <p:spPr>
          <a:xfrm rot="5400000">
            <a:off x="2451771" y="1695333"/>
            <a:ext cx="2013873" cy="27543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3" idx="2"/>
          </p:cNvCxnSpPr>
          <p:nvPr/>
        </p:nvCxnSpPr>
        <p:spPr>
          <a:xfrm>
            <a:off x="4194526" y="2697949"/>
            <a:ext cx="2263" cy="13808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43672" y="119675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참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35559" y="188317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거짓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43672" y="221589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참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35560" y="286396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거짓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1" name="직선 화살표 연결선 50"/>
          <p:cNvCxnSpPr>
            <a:endCxn id="3" idx="0"/>
          </p:cNvCxnSpPr>
          <p:nvPr/>
        </p:nvCxnSpPr>
        <p:spPr>
          <a:xfrm>
            <a:off x="2081554" y="908720"/>
            <a:ext cx="0" cy="3600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88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18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dyoon</dc:creator>
  <cp:lastModifiedBy>dyoon</cp:lastModifiedBy>
  <cp:revision>8</cp:revision>
  <dcterms:created xsi:type="dcterms:W3CDTF">2017-09-09T06:13:10Z</dcterms:created>
  <dcterms:modified xsi:type="dcterms:W3CDTF">2017-09-11T06:17:53Z</dcterms:modified>
</cp:coreProperties>
</file>