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5" r:id="rId5"/>
    <p:sldId id="268" r:id="rId6"/>
    <p:sldId id="269" r:id="rId7"/>
    <p:sldId id="257" r:id="rId8"/>
    <p:sldId id="258" r:id="rId9"/>
    <p:sldId id="260" r:id="rId10"/>
    <p:sldId id="264" r:id="rId11"/>
    <p:sldId id="261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2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4268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2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172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3756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2435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1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301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0758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706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6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16AD9-6B5D-1013-F78A-A14C3894F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063" y="1626339"/>
            <a:ext cx="10363200" cy="1069848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+mn-lt"/>
              </a:rPr>
              <a:t>SNAKE GAME  </a:t>
            </a:r>
            <a:r>
              <a:rPr lang="en-US" altLang="ko-KR" sz="1600" dirty="0">
                <a:latin typeface="+mn-lt"/>
              </a:rPr>
              <a:t>Made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by .KIM</a:t>
            </a:r>
            <a:endParaRPr lang="ko-KR" altLang="en-US" sz="5400" dirty="0">
              <a:latin typeface="+mn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48C7C-1F5E-4E35-9A81-270ED893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542" y="5765656"/>
            <a:ext cx="9144000" cy="1290926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b="1" dirty="0" err="1"/>
              <a:t>로빛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17</a:t>
            </a:r>
            <a:r>
              <a:rPr lang="ko-KR" altLang="en-US" sz="2400" b="1" dirty="0"/>
              <a:t>기 인턴 김대겸 </a:t>
            </a:r>
            <a:endParaRPr lang="en-US" altLang="ko-KR" sz="2400" b="1" dirty="0"/>
          </a:p>
          <a:p>
            <a:pPr algn="r"/>
            <a:r>
              <a:rPr lang="en-US" altLang="ko-KR" sz="2400" b="1" dirty="0"/>
              <a:t>C++</a:t>
            </a:r>
            <a:r>
              <a:rPr lang="ko-KR" altLang="en-US" sz="2400" b="1" dirty="0"/>
              <a:t>최종프로젝트</a:t>
            </a:r>
          </a:p>
        </p:txBody>
      </p:sp>
    </p:spTree>
    <p:extLst>
      <p:ext uri="{BB962C8B-B14F-4D97-AF65-F5344CB8AC3E}">
        <p14:creationId xmlns:p14="http://schemas.microsoft.com/office/powerpoint/2010/main" val="67644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E0C68-6EE1-89A6-DABC-626165FC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  <a:r>
              <a:rPr lang="en-US" altLang="ko-KR" b="1" dirty="0">
                <a:ea typeface="휴먼둥근헤드라인" panose="02030504000101010101" pitchFamily="18" charset="-127"/>
              </a:rPr>
              <a:t>PROGRAM</a:t>
            </a:r>
            <a:endParaRPr lang="ko-KR" altLang="en-US" b="1" dirty="0"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B57AA-F178-EC3D-569C-5A6AE7CF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1582400" cy="4599432"/>
          </a:xfrm>
        </p:spPr>
        <p:txBody>
          <a:bodyPr/>
          <a:lstStyle/>
          <a:p>
            <a:r>
              <a:rPr lang="en-US" altLang="ko-KR" dirty="0"/>
              <a:t>GAME</a:t>
            </a:r>
            <a:r>
              <a:rPr lang="ko-KR" altLang="en-US" dirty="0"/>
              <a:t> </a:t>
            </a:r>
            <a:r>
              <a:rPr lang="en-US" altLang="ko-KR" dirty="0"/>
              <a:t>OVER/WIN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sz="2000" b="1" dirty="0"/>
              <a:t>BOOL</a:t>
            </a:r>
            <a:r>
              <a:rPr lang="ko-KR" altLang="en-US" sz="2000" b="1" dirty="0"/>
              <a:t>형 변수를 통한 </a:t>
            </a:r>
            <a:r>
              <a:rPr lang="en-US" altLang="ko-KR" sz="2000" b="1" dirty="0"/>
              <a:t>TRUE</a:t>
            </a:r>
            <a:r>
              <a:rPr lang="ko-KR" altLang="en-US" sz="2000" b="1" dirty="0"/>
              <a:t>혹은  </a:t>
            </a:r>
            <a:r>
              <a:rPr lang="en-US" altLang="ko-KR" sz="2000" b="1" dirty="0"/>
              <a:t>FALSE</a:t>
            </a:r>
            <a:r>
              <a:rPr lang="ko-KR" altLang="en-US" sz="2000" b="1" dirty="0"/>
              <a:t>의 제어</a:t>
            </a:r>
            <a:endParaRPr lang="en-US" altLang="ko-KR" sz="2000" b="1" dirty="0"/>
          </a:p>
          <a:p>
            <a:endParaRPr lang="en-US" altLang="ko-KR" sz="2400" dirty="0"/>
          </a:p>
          <a:p>
            <a:r>
              <a:rPr lang="en-US" altLang="ko-KR" dirty="0"/>
              <a:t>SNAKE</a:t>
            </a:r>
            <a:r>
              <a:rPr lang="ko-KR" altLang="en-US" dirty="0"/>
              <a:t> </a:t>
            </a:r>
            <a:r>
              <a:rPr lang="ko-KR" altLang="en-US" b="1" dirty="0"/>
              <a:t>생성</a:t>
            </a:r>
            <a:r>
              <a:rPr lang="en-US" altLang="ko-KR" dirty="0"/>
              <a:t>:</a:t>
            </a:r>
            <a:r>
              <a:rPr lang="en-US" altLang="ko-KR" sz="2400" dirty="0"/>
              <a:t> </a:t>
            </a:r>
            <a:r>
              <a:rPr lang="en-US" altLang="ko-KR" sz="2000" b="1" dirty="0"/>
              <a:t>VECTOR</a:t>
            </a:r>
            <a:r>
              <a:rPr lang="ko-KR" altLang="en-US" sz="2000" b="1" dirty="0"/>
              <a:t>를 이용한 메모리의 재할당후 </a:t>
            </a:r>
            <a:r>
              <a:rPr lang="en-US" altLang="ko-KR" sz="2000" b="1" dirty="0"/>
              <a:t>drawRect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drawEllipse</a:t>
            </a:r>
            <a:r>
              <a:rPr lang="ko-KR" altLang="en-US" sz="2000" b="1" dirty="0"/>
              <a:t>를 사용하여 생성</a:t>
            </a:r>
            <a:endParaRPr lang="en-US" altLang="ko-KR" sz="2000" b="1" dirty="0"/>
          </a:p>
          <a:p>
            <a:endParaRPr lang="en-US" altLang="ko-KR" sz="2400" dirty="0"/>
          </a:p>
          <a:p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ko-KR" altLang="en-US" b="1" dirty="0"/>
              <a:t>생성</a:t>
            </a:r>
            <a:r>
              <a:rPr lang="en-US" altLang="ko-KR" dirty="0"/>
              <a:t>:  </a:t>
            </a:r>
            <a:r>
              <a:rPr lang="en-US" altLang="ko-KR" sz="2000" b="1" dirty="0"/>
              <a:t>setNum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setText</a:t>
            </a:r>
            <a:r>
              <a:rPr lang="ko-KR" altLang="en-US" sz="2000" b="1" dirty="0"/>
              <a:t>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사용하여 점수와 이름을 출력</a:t>
            </a:r>
            <a:endParaRPr lang="en-US" altLang="ko-KR" sz="2000" b="1" dirty="0"/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dirty="0"/>
              <a:t>도형의 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11FE5-0E1A-6427-FD95-736EE446E225}"/>
              </a:ext>
            </a:extLst>
          </p:cNvPr>
          <p:cNvSpPr txBox="1"/>
          <p:nvPr/>
        </p:nvSpPr>
        <p:spPr>
          <a:xfrm>
            <a:off x="3289300" y="4584700"/>
            <a:ext cx="8902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setRenderHint(Qpainter::Antialiasing)</a:t>
            </a:r>
            <a:r>
              <a:rPr lang="ko-KR" altLang="en-US" sz="2000" b="1" dirty="0"/>
              <a:t>이라는 기능을 사용하여 도형의 윤곽선이 더 깔끔하게 함</a:t>
            </a:r>
            <a:endParaRPr lang="en-US" altLang="ko-KR" sz="2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53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93E7-7961-16DB-7164-B43CB4D4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537D-EEA0-0B84-A1D6-63000161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이 게임의 핵심인 스테이지화를 구현하지 못함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ko-KR" altLang="en-US" sz="2400" b="1" dirty="0"/>
              <a:t>게임의 기능 중 벽을 통과 할 수 있는 기능을 구현하지 못함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두 명이상의 유저가 게임을 즐길 수 있는 환경을 구축하지 못함 </a:t>
            </a:r>
          </a:p>
        </p:txBody>
      </p:sp>
    </p:spTree>
    <p:extLst>
      <p:ext uri="{BB962C8B-B14F-4D97-AF65-F5344CB8AC3E}">
        <p14:creationId xmlns:p14="http://schemas.microsoft.com/office/powerpoint/2010/main" val="204361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E68BE-4CB6-6524-95B7-15D0C5AF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0" y="2399284"/>
            <a:ext cx="10972800" cy="4599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9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21332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19568-05B5-6128-2128-6E373E97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11942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A0230-EB44-0298-425C-8ED534CF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6E40A-6D30-C590-CCD2-707879AE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주제선정동기</a:t>
            </a:r>
            <a:endParaRPr lang="en-US" altLang="ko-KR" b="1" dirty="0"/>
          </a:p>
          <a:p>
            <a:r>
              <a:rPr lang="ko-KR" altLang="en-US" b="1" dirty="0"/>
              <a:t>기능</a:t>
            </a:r>
            <a:endParaRPr lang="en-US" altLang="ko-KR" b="1" dirty="0"/>
          </a:p>
          <a:p>
            <a:r>
              <a:rPr lang="ko-KR" altLang="en-US" b="1" dirty="0"/>
              <a:t>아쉬운 점</a:t>
            </a:r>
            <a:endParaRPr lang="en-US" altLang="ko-KR" b="1" dirty="0"/>
          </a:p>
          <a:p>
            <a:r>
              <a:rPr lang="ko-KR" altLang="en-US" b="1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95267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F0B7-4E36-2E1C-EB9E-D3077B46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제가 했던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SNAKE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9C1800-01E3-6F83-262D-52F816D6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80" y="1061763"/>
            <a:ext cx="5079639" cy="5079639"/>
          </a:xfrm>
        </p:spPr>
      </p:pic>
    </p:spTree>
    <p:extLst>
      <p:ext uri="{BB962C8B-B14F-4D97-AF65-F5344CB8AC3E}">
        <p14:creationId xmlns:p14="http://schemas.microsoft.com/office/powerpoint/2010/main" val="267658513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F0B7-4E36-2E1C-EB9E-D3077B46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제가 했던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SNAKE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9C1800-01E3-6F83-262D-52F816D6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8" y="1088141"/>
            <a:ext cx="3040000" cy="3040000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53D34B-7BA3-FF01-5C4F-B498C80F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936" y="1088141"/>
            <a:ext cx="8135368" cy="51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F0B7-4E36-2E1C-EB9E-D3077B46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제가 했던 </a:t>
            </a:r>
            <a:r>
              <a:rPr lang="en-US" altLang="ko-KR" dirty="0"/>
              <a:t>SNAKE</a:t>
            </a:r>
            <a:r>
              <a:rPr lang="ko-KR" altLang="en-US" dirty="0"/>
              <a:t>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9C1800-01E3-6F83-262D-52F816D6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8" y="1088141"/>
            <a:ext cx="3040000" cy="3040000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53D34B-7BA3-FF01-5C4F-B498C80F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181" y="1171820"/>
            <a:ext cx="4656761" cy="29563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E9EDF2-28F2-4A62-9599-BE97BCF92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10" y="1489183"/>
            <a:ext cx="7924799" cy="52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84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F0B7-4E36-2E1C-EB9E-D3077B46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제가 했던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SNAKE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9C1800-01E3-6F83-262D-52F816D6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468"/>
            <a:ext cx="3632200" cy="3632200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53D34B-7BA3-FF01-5C4F-B498C80F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189" y="1989505"/>
            <a:ext cx="3735811" cy="23716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E9EDF2-28F2-4A62-9599-BE97BCF92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231" y="1689170"/>
            <a:ext cx="4733926" cy="3152795"/>
          </a:xfrm>
          <a:prstGeom prst="rect">
            <a:avLst/>
          </a:prstGeom>
        </p:spPr>
      </p:pic>
      <p:pic>
        <p:nvPicPr>
          <p:cNvPr id="6" name="내용 개체 틀 4" descr="텍스트, 표지판, 스크린샷이(가) 표시된 사진&#10;&#10;자동 생성된 설명">
            <a:extLst>
              <a:ext uri="{FF2B5EF4-FFF2-40B4-BE49-F238E27FC236}">
                <a16:creationId xmlns:a16="http://schemas.microsoft.com/office/drawing/2014/main" id="{33C1E3E6-EF8B-A903-2516-485AEEFDA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2287832" y="1204118"/>
            <a:ext cx="4525963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5270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90169 0.0002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237CD-1CC3-0F2B-5BEB-E3AE3625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주제 선정 동기</a:t>
            </a:r>
          </a:p>
        </p:txBody>
      </p:sp>
      <p:pic>
        <p:nvPicPr>
          <p:cNvPr id="5" name="내용 개체 틀 4" descr="텍스트, 표지판, 스크린샷이(가) 표시된 사진&#10;&#10;자동 생성된 설명">
            <a:extLst>
              <a:ext uri="{FF2B5EF4-FFF2-40B4-BE49-F238E27FC236}">
                <a16:creationId xmlns:a16="http://schemas.microsoft.com/office/drawing/2014/main" id="{46F5612E-11D5-ADA3-D407-B0C5D99969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50" y="1216152"/>
            <a:ext cx="4525963" cy="452596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E9B5E99-5A72-ABC3-00F8-CFAE5598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400" b="1" dirty="0"/>
              <a:t>중학교 시절에 폰으로 가지고 놀던 </a:t>
            </a:r>
            <a:r>
              <a:rPr lang="en-US" altLang="ko-KR" sz="2400" b="1" dirty="0"/>
              <a:t>NOKIA</a:t>
            </a:r>
            <a:r>
              <a:rPr lang="ko-KR" altLang="en-US" sz="2400" b="1" dirty="0"/>
              <a:t>폰의 </a:t>
            </a:r>
            <a:r>
              <a:rPr lang="en-US" altLang="ko-KR" sz="2400" b="1" dirty="0"/>
              <a:t>SNAKE GAME</a:t>
            </a:r>
            <a:r>
              <a:rPr lang="ko-KR" altLang="en-US" sz="2400" b="1" dirty="0"/>
              <a:t>을 구현</a:t>
            </a:r>
            <a:endParaRPr lang="en-US" altLang="ko-KR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400" b="1" dirty="0" err="1"/>
              <a:t>레트로</a:t>
            </a:r>
            <a:r>
              <a:rPr lang="ko-KR" altLang="en-US" sz="2400" b="1" dirty="0"/>
              <a:t> 감성의 게임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93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11C5738-78A3-7B06-66D1-AB4BD9AC8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03" y="1414280"/>
            <a:ext cx="7261805" cy="459898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F8E0B3-D80B-A190-A8F9-02AB5D25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Game-</a:t>
            </a:r>
            <a:r>
              <a:rPr lang="en-US" altLang="ko-KR" b="1" dirty="0">
                <a:latin typeface="+mn-lt"/>
              </a:rPr>
              <a:t>UI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9B3960B-3ECD-FE1B-2BA9-FDE3E33C35DE}"/>
              </a:ext>
            </a:extLst>
          </p:cNvPr>
          <p:cNvCxnSpPr/>
          <p:nvPr/>
        </p:nvCxnSpPr>
        <p:spPr>
          <a:xfrm flipV="1">
            <a:off x="3717835" y="2541088"/>
            <a:ext cx="39370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E296886-B184-25EB-5D96-9FA03EEB62D2}"/>
              </a:ext>
            </a:extLst>
          </p:cNvPr>
          <p:cNvCxnSpPr>
            <a:cxnSpLocks/>
          </p:cNvCxnSpPr>
          <p:nvPr/>
        </p:nvCxnSpPr>
        <p:spPr>
          <a:xfrm>
            <a:off x="2551611" y="3808310"/>
            <a:ext cx="197068" cy="19633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8717B1-52CD-20FB-49FE-7BEA65F46F7A}"/>
              </a:ext>
            </a:extLst>
          </p:cNvPr>
          <p:cNvCxnSpPr>
            <a:cxnSpLocks/>
          </p:cNvCxnSpPr>
          <p:nvPr/>
        </p:nvCxnSpPr>
        <p:spPr>
          <a:xfrm flipV="1">
            <a:off x="2536111" y="4946796"/>
            <a:ext cx="276758" cy="284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D9B6BC-9072-EED8-979F-58C33387064D}"/>
              </a:ext>
            </a:extLst>
          </p:cNvPr>
          <p:cNvCxnSpPr/>
          <p:nvPr/>
        </p:nvCxnSpPr>
        <p:spPr>
          <a:xfrm>
            <a:off x="8442235" y="3855538"/>
            <a:ext cx="736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B3E787-931E-B1B8-EBDB-240A5AF0007E}"/>
              </a:ext>
            </a:extLst>
          </p:cNvPr>
          <p:cNvCxnSpPr>
            <a:cxnSpLocks/>
          </p:cNvCxnSpPr>
          <p:nvPr/>
        </p:nvCxnSpPr>
        <p:spPr>
          <a:xfrm>
            <a:off x="8393534" y="2367319"/>
            <a:ext cx="7810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D402A6B-8210-D059-31CC-D963CEF34D90}"/>
              </a:ext>
            </a:extLst>
          </p:cNvPr>
          <p:cNvCxnSpPr/>
          <p:nvPr/>
        </p:nvCxnSpPr>
        <p:spPr>
          <a:xfrm>
            <a:off x="8437984" y="3043594"/>
            <a:ext cx="736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C39E41-D958-781C-4D69-92FAB92D0293}"/>
              </a:ext>
            </a:extLst>
          </p:cNvPr>
          <p:cNvCxnSpPr>
            <a:cxnSpLocks/>
          </p:cNvCxnSpPr>
          <p:nvPr/>
        </p:nvCxnSpPr>
        <p:spPr>
          <a:xfrm>
            <a:off x="8778241" y="4757238"/>
            <a:ext cx="5466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38B9416-C309-672E-0132-FC33F5DA27A4}"/>
              </a:ext>
            </a:extLst>
          </p:cNvPr>
          <p:cNvCxnSpPr/>
          <p:nvPr/>
        </p:nvCxnSpPr>
        <p:spPr>
          <a:xfrm>
            <a:off x="8626385" y="5468438"/>
            <a:ext cx="6985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B99046-4553-EB3D-9573-FD6B721EB31B}"/>
              </a:ext>
            </a:extLst>
          </p:cNvPr>
          <p:cNvSpPr txBox="1"/>
          <p:nvPr/>
        </p:nvSpPr>
        <p:spPr>
          <a:xfrm>
            <a:off x="2467937" y="3980174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Minus food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6F61D8-D581-648B-5CCB-58504CAEBA7A}"/>
              </a:ext>
            </a:extLst>
          </p:cNvPr>
          <p:cNvSpPr txBox="1"/>
          <p:nvPr/>
        </p:nvSpPr>
        <p:spPr>
          <a:xfrm>
            <a:off x="4111535" y="223628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Snake</a:t>
            </a:r>
            <a:r>
              <a:rPr lang="en-US" altLang="ko-KR" dirty="0"/>
              <a:t> </a:t>
            </a:r>
            <a:r>
              <a:rPr lang="en-US" altLang="ko-KR" b="1" dirty="0"/>
              <a:t>body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1C7D6-BE77-B0BB-28DF-4F2676A7899C}"/>
              </a:ext>
            </a:extLst>
          </p:cNvPr>
          <p:cNvSpPr txBox="1"/>
          <p:nvPr/>
        </p:nvSpPr>
        <p:spPr>
          <a:xfrm>
            <a:off x="2575886" y="4651095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Bonus 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1B890C-934D-97E0-855B-DC41F1E241DC}"/>
              </a:ext>
            </a:extLst>
          </p:cNvPr>
          <p:cNvSpPr txBox="1"/>
          <p:nvPr/>
        </p:nvSpPr>
        <p:spPr>
          <a:xfrm>
            <a:off x="9231734" y="2117526"/>
            <a:ext cx="15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Start button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8E5C08-0ACE-F665-61DE-C9FFB240BBBF}"/>
              </a:ext>
            </a:extLst>
          </p:cNvPr>
          <p:cNvSpPr txBox="1"/>
          <p:nvPr/>
        </p:nvSpPr>
        <p:spPr>
          <a:xfrm>
            <a:off x="9231733" y="2879526"/>
            <a:ext cx="156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Restart button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F1DB48-B305-BE89-CD26-2E4E1A1454CE}"/>
              </a:ext>
            </a:extLst>
          </p:cNvPr>
          <p:cNvSpPr txBox="1"/>
          <p:nvPr/>
        </p:nvSpPr>
        <p:spPr>
          <a:xfrm>
            <a:off x="9231733" y="3651019"/>
            <a:ext cx="1185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Speed control </a:t>
            </a:r>
          </a:p>
          <a:p>
            <a:r>
              <a:rPr lang="en-US" altLang="ko-KR" sz="1600" b="1" dirty="0"/>
              <a:t>slider 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6DEAB-8929-6ECF-E6A6-75973687626A}"/>
              </a:ext>
            </a:extLst>
          </p:cNvPr>
          <p:cNvSpPr txBox="1"/>
          <p:nvPr/>
        </p:nvSpPr>
        <p:spPr>
          <a:xfrm>
            <a:off x="9382035" y="4585788"/>
            <a:ext cx="156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Target score</a:t>
            </a:r>
          </a:p>
          <a:p>
            <a:r>
              <a:rPr lang="en-US" altLang="ko-KR" sz="1600" b="1" dirty="0"/>
              <a:t>Input box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AE7949-A89F-7723-5485-955EDC91322F}"/>
              </a:ext>
            </a:extLst>
          </p:cNvPr>
          <p:cNvSpPr txBox="1"/>
          <p:nvPr/>
        </p:nvSpPr>
        <p:spPr>
          <a:xfrm>
            <a:off x="9369334" y="5341438"/>
            <a:ext cx="143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Regenerative Time</a:t>
            </a:r>
            <a:endParaRPr lang="ko-KR" altLang="en-US" sz="16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6A30F3-DC9D-9B7A-A210-710192777752}"/>
              </a:ext>
            </a:extLst>
          </p:cNvPr>
          <p:cNvSpPr/>
          <p:nvPr/>
        </p:nvSpPr>
        <p:spPr>
          <a:xfrm>
            <a:off x="1594835" y="1626688"/>
            <a:ext cx="4529650" cy="43865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EFDAEAE-997C-09FC-5F7D-A67F9B52F13C}"/>
              </a:ext>
            </a:extLst>
          </p:cNvPr>
          <p:cNvCxnSpPr/>
          <p:nvPr/>
        </p:nvCxnSpPr>
        <p:spPr>
          <a:xfrm flipV="1">
            <a:off x="5597435" y="1413836"/>
            <a:ext cx="425450" cy="2128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8ECC98-C925-CDD8-5B76-FBE4D93F998E}"/>
              </a:ext>
            </a:extLst>
          </p:cNvPr>
          <p:cNvSpPr txBox="1"/>
          <p:nvPr/>
        </p:nvSpPr>
        <p:spPr>
          <a:xfrm>
            <a:off x="5956210" y="1086692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Map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386CEEA-76DF-E410-A47E-6A2DAFF0A248}"/>
              </a:ext>
            </a:extLst>
          </p:cNvPr>
          <p:cNvCxnSpPr/>
          <p:nvPr/>
        </p:nvCxnSpPr>
        <p:spPr>
          <a:xfrm>
            <a:off x="7845335" y="3417388"/>
            <a:ext cx="539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1C68F3-405D-9EFE-707C-AD7C8F40715C}"/>
              </a:ext>
            </a:extLst>
          </p:cNvPr>
          <p:cNvSpPr txBox="1"/>
          <p:nvPr/>
        </p:nvSpPr>
        <p:spPr>
          <a:xfrm>
            <a:off x="8402036" y="3241763"/>
            <a:ext cx="217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Speed output unit </a:t>
            </a:r>
            <a:endParaRPr lang="ko-KR" altLang="en-US" sz="1600" b="1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824689-ED6A-9D21-00E9-357F5FF9C985}"/>
              </a:ext>
            </a:extLst>
          </p:cNvPr>
          <p:cNvCxnSpPr>
            <a:cxnSpLocks/>
          </p:cNvCxnSpPr>
          <p:nvPr/>
        </p:nvCxnSpPr>
        <p:spPr>
          <a:xfrm>
            <a:off x="8393534" y="1898401"/>
            <a:ext cx="7810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304CF4-5DB3-467E-D758-77147397DFED}"/>
              </a:ext>
            </a:extLst>
          </p:cNvPr>
          <p:cNvSpPr txBox="1"/>
          <p:nvPr/>
        </p:nvSpPr>
        <p:spPr>
          <a:xfrm>
            <a:off x="9231734" y="1648608"/>
            <a:ext cx="15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Help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 button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7723506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F96C4-B164-6B6E-63D2-95AC71E0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  <a:r>
              <a:rPr lang="en-US" altLang="ko-KR" b="1" dirty="0"/>
              <a:t>GAME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590B4B1-09E0-6747-FCB3-052C310198F2}"/>
              </a:ext>
            </a:extLst>
          </p:cNvPr>
          <p:cNvSpPr/>
          <p:nvPr/>
        </p:nvSpPr>
        <p:spPr>
          <a:xfrm>
            <a:off x="1010194" y="1105429"/>
            <a:ext cx="297072" cy="317168"/>
          </a:xfrm>
          <a:prstGeom prst="ellipse">
            <a:avLst/>
          </a:prstGeom>
          <a:solidFill>
            <a:srgbClr val="00FF00"/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E7DECD56-5A31-E61B-2225-56C627A8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18" y="952029"/>
            <a:ext cx="10972800" cy="4599432"/>
          </a:xfrm>
        </p:spPr>
        <p:txBody>
          <a:bodyPr>
            <a:normAutofit lnSpcReduction="10000"/>
          </a:bodyPr>
          <a:lstStyle/>
          <a:p>
            <a:pPr indent="-432000">
              <a:lnSpc>
                <a:spcPct val="120000"/>
              </a:lnSpc>
            </a:pPr>
            <a:r>
              <a:rPr lang="en-US" altLang="ko-KR" sz="2800" b="1" dirty="0"/>
              <a:t>      : </a:t>
            </a:r>
            <a:r>
              <a:rPr lang="en-US" altLang="ko-KR" sz="2000" b="1" dirty="0"/>
              <a:t>minus food </a:t>
            </a:r>
            <a:r>
              <a:rPr lang="ko-KR" altLang="en-US" sz="2000" b="1" dirty="0"/>
              <a:t>뱀 길이와 스코어 감소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상황에 따라 적절하게 사용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        :  bonus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food</a:t>
            </a:r>
            <a:r>
              <a:rPr lang="ko-KR" altLang="en-US" sz="2000" b="1" dirty="0"/>
              <a:t> 뱀 길이와 스코어 증가 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MOVE: w-s-a-d </a:t>
            </a:r>
            <a:r>
              <a:rPr lang="ko-KR" altLang="en-US" sz="2000" b="1" dirty="0"/>
              <a:t>키로 뱀을 이동시킨다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                  : </a:t>
            </a:r>
            <a:r>
              <a:rPr lang="ko-KR" altLang="en-US" sz="2000" b="1" dirty="0"/>
              <a:t>도움말이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창에 출력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                  : </a:t>
            </a:r>
            <a:r>
              <a:rPr lang="ko-KR" altLang="en-US" sz="2000" b="1" dirty="0"/>
              <a:t>게임 시작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                  : </a:t>
            </a:r>
            <a:r>
              <a:rPr lang="ko-KR" altLang="en-US" sz="2000" b="1" dirty="0"/>
              <a:t>게임 종료 후 다시 시작하는 버튼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                         : </a:t>
            </a:r>
            <a:r>
              <a:rPr lang="ko-KR" altLang="en-US" sz="2000" b="1" dirty="0"/>
              <a:t>슬라이드바를 통해 뱀 이동 속도 조절</a:t>
            </a:r>
            <a:r>
              <a:rPr lang="en-US" altLang="ko-KR" sz="2000" b="1" dirty="0"/>
              <a:t>    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                            :</a:t>
            </a:r>
            <a:r>
              <a:rPr lang="ko-KR" altLang="en-US" sz="2000" b="1" dirty="0"/>
              <a:t>목표 스코어 입력과 현재 스코어 출력</a:t>
            </a:r>
            <a:r>
              <a:rPr lang="en-US" altLang="ko-KR" sz="2000" b="1" dirty="0"/>
              <a:t> 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                         </a:t>
            </a:r>
            <a:r>
              <a:rPr lang="en-US" altLang="ko-KR" sz="2000" b="1" dirty="0"/>
              <a:t>: minus food </a:t>
            </a:r>
            <a:r>
              <a:rPr lang="ko-KR" altLang="en-US" sz="2000" b="1" dirty="0"/>
              <a:t>재생성타임 출력 </a:t>
            </a:r>
            <a:r>
              <a:rPr lang="en-US" altLang="ko-KR" sz="2000" b="1" dirty="0"/>
              <a:t> 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2BF669-161A-6BE5-1CDF-2484BAB42356}"/>
              </a:ext>
            </a:extLst>
          </p:cNvPr>
          <p:cNvSpPr/>
          <p:nvPr/>
        </p:nvSpPr>
        <p:spPr>
          <a:xfrm>
            <a:off x="1010195" y="1529624"/>
            <a:ext cx="297071" cy="317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4EB92E6-F388-84C2-72EC-DB2C8B57D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40" y="1850279"/>
            <a:ext cx="1533739" cy="381053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92197704-D236-B270-5D0E-DD040E4AB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2275234"/>
            <a:ext cx="1009216" cy="396478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65E625B9-87DA-4361-A5F3-C9EE78328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2689778"/>
            <a:ext cx="1009216" cy="416595"/>
          </a:xfrm>
          <a:prstGeom prst="rect">
            <a:avLst/>
          </a:prstGeom>
        </p:spPr>
      </p:pic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70F94B98-C16E-2DBB-7738-441A4BFB5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3124439"/>
            <a:ext cx="1009216" cy="38362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915BC2E-0F2D-9105-4C0D-E352D3050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3564173"/>
            <a:ext cx="1401101" cy="678784"/>
          </a:xfrm>
          <a:prstGeom prst="rect">
            <a:avLst/>
          </a:prstGeom>
        </p:spPr>
      </p:pic>
      <p:pic>
        <p:nvPicPr>
          <p:cNvPr id="40" name="그림 39" descr="텍스트이(가) 표시된 사진&#10;&#10;자동 생성된 설명">
            <a:extLst>
              <a:ext uri="{FF2B5EF4-FFF2-40B4-BE49-F238E27FC236}">
                <a16:creationId xmlns:a16="http://schemas.microsoft.com/office/drawing/2014/main" id="{AA7FD937-31A8-1F45-12D8-10545580D3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4350360"/>
            <a:ext cx="1505605" cy="506789"/>
          </a:xfrm>
          <a:prstGeom prst="rect">
            <a:avLst/>
          </a:prstGeom>
        </p:spPr>
      </p:pic>
      <p:pic>
        <p:nvPicPr>
          <p:cNvPr id="42" name="그림 41" descr="텍스트이(가) 표시된 사진&#10;&#10;자동 생성된 설명">
            <a:extLst>
              <a:ext uri="{FF2B5EF4-FFF2-40B4-BE49-F238E27FC236}">
                <a16:creationId xmlns:a16="http://schemas.microsoft.com/office/drawing/2014/main" id="{6DB62FD0-C9B6-A787-9704-F42C735644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5069984"/>
            <a:ext cx="1590325" cy="42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431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741</TotalTime>
  <Words>239</Words>
  <Application>Microsoft Office PowerPoint</Application>
  <PresentationFormat>와이드스크린</PresentationFormat>
  <Paragraphs>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휴먼둥근헤드라인</vt:lpstr>
      <vt:lpstr>Arial</vt:lpstr>
      <vt:lpstr>Candara</vt:lpstr>
      <vt:lpstr>Corbel</vt:lpstr>
      <vt:lpstr>Wingdings</vt:lpstr>
      <vt:lpstr>Wingdings 3</vt:lpstr>
      <vt:lpstr>New_Education02</vt:lpstr>
      <vt:lpstr>SNAKE GAME  Made by .KIM</vt:lpstr>
      <vt:lpstr>CONTENTS</vt:lpstr>
      <vt:lpstr>제가 했던 SNAKE게임</vt:lpstr>
      <vt:lpstr>제가 했던 SNAKE게임</vt:lpstr>
      <vt:lpstr>제가 했던 SNAKE게임</vt:lpstr>
      <vt:lpstr>제가 했던 SNAKE게임</vt:lpstr>
      <vt:lpstr>주제 선정 동기</vt:lpstr>
      <vt:lpstr>Game-UI</vt:lpstr>
      <vt:lpstr>기능-GAME</vt:lpstr>
      <vt:lpstr>기능-PROGRAM</vt:lpstr>
      <vt:lpstr>아쉬운 점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  Made by .KIM</dc:title>
  <dc:creator>김대겸</dc:creator>
  <cp:lastModifiedBy>김대겸</cp:lastModifiedBy>
  <cp:revision>8</cp:revision>
  <dcterms:created xsi:type="dcterms:W3CDTF">2022-09-12T20:19:41Z</dcterms:created>
  <dcterms:modified xsi:type="dcterms:W3CDTF">2022-09-14T10:43:36Z</dcterms:modified>
</cp:coreProperties>
</file>