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9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78AB053-9AF0-4E0F-98C1-1410DBE46FCB}">
          <p14:sldIdLst>
            <p14:sldId id="256"/>
          </p14:sldIdLst>
        </p14:section>
        <p14:section name="제목 없는 구역" id="{80A53C09-8ECC-48C7-B50E-1647D4C9CF41}">
          <p14:sldIdLst>
            <p14:sldId id="257"/>
            <p14:sldId id="261"/>
            <p14:sldId id="258"/>
            <p14:sldId id="262"/>
            <p14:sldId id="263"/>
            <p14:sldId id="264"/>
            <p14:sldId id="269"/>
            <p14:sldId id="260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8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9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23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8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10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5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2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5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7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2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3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2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C65D-E45C-430E-B6B7-079FD44FC85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C00549-8F05-4CA7-BFC9-E537CFD66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u.k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임시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: 201530213 </a:t>
            </a:r>
            <a:r>
              <a:rPr lang="ko-KR" altLang="en-US" dirty="0" smtClean="0"/>
              <a:t>이재홍</a:t>
            </a:r>
            <a:endParaRPr lang="en-US" altLang="ko-KR" dirty="0" smtClean="0"/>
          </a:p>
          <a:p>
            <a:r>
              <a:rPr lang="en-US" altLang="ko-KR" dirty="0" smtClean="0"/>
              <a:t>201730106 </a:t>
            </a:r>
            <a:r>
              <a:rPr lang="ko-KR" altLang="en-US" dirty="0" err="1" smtClean="0"/>
              <a:t>김시온</a:t>
            </a:r>
            <a:endParaRPr lang="en-US" altLang="ko-KR" dirty="0" smtClean="0"/>
          </a:p>
          <a:p>
            <a:r>
              <a:rPr lang="en-US" altLang="ko-KR" dirty="0" smtClean="0"/>
              <a:t>201530218 </a:t>
            </a:r>
            <a:r>
              <a:rPr lang="ko-KR" altLang="en-US" dirty="0" smtClean="0"/>
              <a:t>박기웅</a:t>
            </a:r>
            <a:endParaRPr lang="en-US" altLang="ko-KR" dirty="0" smtClean="0"/>
          </a:p>
          <a:p>
            <a:r>
              <a:rPr lang="en-US" altLang="ko-KR" dirty="0" smtClean="0"/>
              <a:t>201330214 </a:t>
            </a:r>
            <a:r>
              <a:rPr lang="ko-KR" altLang="en-US" dirty="0" smtClean="0"/>
              <a:t>서동주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인터페이스</a:t>
            </a:r>
            <a:r>
              <a:rPr lang="en-US" altLang="ko-KR" dirty="0" smtClean="0"/>
              <a:t>(2.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20577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인터페이스</a:t>
            </a:r>
            <a:r>
              <a:rPr lang="en-US" altLang="ko-KR" dirty="0" smtClean="0"/>
              <a:t>(3.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인터페이스</a:t>
            </a:r>
            <a:r>
              <a:rPr lang="en-US" altLang="ko-KR" dirty="0" smtClean="0"/>
              <a:t>(4.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송신확인팝업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828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인터페이스</a:t>
            </a:r>
            <a:r>
              <a:rPr lang="en-US" altLang="ko-KR" dirty="0" smtClean="0"/>
              <a:t>(5.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8" y="1447263"/>
            <a:ext cx="8857456" cy="4428728"/>
          </a:xfrm>
          <a:prstGeom prst="rect">
            <a:avLst/>
          </a:prstGeom>
        </p:spPr>
      </p:pic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1270000"/>
            <a:ext cx="7916863" cy="49089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시스템 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16137" y="37244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ruu.kr/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인증이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임시로 사용할 수 있는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개인정보 노출을 최소화 </a:t>
            </a:r>
            <a:r>
              <a:rPr lang="ko-KR" altLang="en-US" dirty="0" err="1" smtClean="0"/>
              <a:t>하고싶을때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사이트로 의심 </a:t>
            </a:r>
            <a:r>
              <a:rPr lang="ko-KR" altLang="en-US" dirty="0" err="1" smtClean="0"/>
              <a:t>될때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한번만 인증하고 바로 탈퇴하고 </a:t>
            </a:r>
            <a:r>
              <a:rPr lang="ko-KR" altLang="en-US" dirty="0" err="1" smtClean="0"/>
              <a:t>싶을때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8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임시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시스템은 메일 송신기능을 지원하지 않는 것은 물론 서버 저장공간 부족으로 대용량 파일을 전송하는 것이 불가능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저희가 설계한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시스템은 그 단점을 벗어나서 메일 전송 및 대용량 파일의 전송이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임시 </a:t>
            </a:r>
            <a:r>
              <a:rPr lang="ko-KR" altLang="en-US" dirty="0" err="1" smtClean="0"/>
              <a:t>이메일의</a:t>
            </a:r>
            <a:r>
              <a:rPr lang="ko-KR" altLang="en-US" dirty="0" smtClean="0"/>
              <a:t>  지나면 계정삭제와 동시에 자동으로 보낸 메일과 첨부한 파일이 </a:t>
            </a:r>
            <a:r>
              <a:rPr lang="ko-KR" altLang="en-US" dirty="0" err="1" smtClean="0"/>
              <a:t>삭제되서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스트리지에</a:t>
            </a:r>
            <a:r>
              <a:rPr lang="ko-KR" altLang="en-US" dirty="0" smtClean="0"/>
              <a:t> 부담이 없습니다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4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77" y="1174087"/>
            <a:ext cx="97917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80" y="2160588"/>
            <a:ext cx="468467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28" y="1814975"/>
            <a:ext cx="5294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메일 수신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591" y="2160588"/>
            <a:ext cx="665085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메일 발신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73" y="1514880"/>
            <a:ext cx="64865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인터페이스</a:t>
            </a:r>
            <a:r>
              <a:rPr lang="en-US" altLang="ko-KR" dirty="0" smtClean="0"/>
              <a:t>(1.</a:t>
            </a:r>
            <a:r>
              <a:rPr lang="ko-KR" altLang="en-US" dirty="0" smtClean="0"/>
              <a:t>로그인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28" y="1930400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33808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162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임시 이메일 시스템</vt:lpstr>
      <vt:lpstr>임시 이메일 시스템 이란</vt:lpstr>
      <vt:lpstr>개선방향</vt:lpstr>
      <vt:lpstr>유스케이스 다이어그램</vt:lpstr>
      <vt:lpstr>클래스 다이어그램</vt:lpstr>
      <vt:lpstr>액티비티 다이어그램</vt:lpstr>
      <vt:lpstr>시퀀스 다이어그램(메일 수신)</vt:lpstr>
      <vt:lpstr>시퀀스 다이어그램(메일 발신)</vt:lpstr>
      <vt:lpstr>웹 인터페이스(1.로그인 화면)</vt:lpstr>
      <vt:lpstr>웹 인터페이스(2.이메일 목록)</vt:lpstr>
      <vt:lpstr>웹 인터페이스(3.이메일 작성)</vt:lpstr>
      <vt:lpstr>웹 인터페이스(4.이메일 작성(송신확인팝업)</vt:lpstr>
      <vt:lpstr>웹 인터페이스(5. 이메일 확인)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임시 이메일 시스템</dc:title>
  <dc:creator>Windows 사용자</dc:creator>
  <cp:lastModifiedBy>Windows 사용자</cp:lastModifiedBy>
  <cp:revision>11</cp:revision>
  <dcterms:created xsi:type="dcterms:W3CDTF">2019-12-02T05:22:05Z</dcterms:created>
  <dcterms:modified xsi:type="dcterms:W3CDTF">2019-12-02T07:28:30Z</dcterms:modified>
</cp:coreProperties>
</file>