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16EF-575D-E7F2-E2B2-EED113AE3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2F57-A6D3-0F50-C2EE-6980EB450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F69E-9521-3B50-A60F-0069405B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649-70C6-6A48-D948-ABE8E624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F748-78DB-CE7C-7FD8-318F6555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520-BF60-873B-7BF2-E5F1213F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6933D-BC6F-5538-B400-0A4F6ADD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0798-FA2C-3E11-26F4-C0607AC5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F45D-BDEE-5D43-A7AB-2C5CC3C5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5A45-3ED2-2F78-E1FF-B904E384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328D3-BB2B-198F-9527-664E45D45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CD93B-4755-8060-EFA5-8A2CF567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1D3-0A31-9C8E-77E4-E6F7BE35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9E7B-6D36-B09E-27D1-6F03CC4B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1EC1-485B-19FE-DB4C-CCC86CF2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5364-FF6B-7CA6-862B-4F89906D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E318-8A88-9FB9-219F-08FB0291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A46C-4150-1B41-F199-8E71AE27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9C9F-5F2E-90DD-AACF-E693161F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E507-EF7A-44C1-29CE-7650F89F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0E17-A751-EDD8-9262-A0C338AA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CB49-C2E8-BE54-3F8B-8EF8473E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29B4-EA15-CA2E-4A07-C646340B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5C58-7C38-28B0-BAA7-52420831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E687-AAAC-2DBB-4379-DB29BF01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D99-DCD6-55BD-4EEC-E3B7A0AD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BA3-B7AA-545E-A076-CB7F5238E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4AC8-9F2D-74D4-8EE0-5F3846AE4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1356-B528-FD23-B25E-FF1242B7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9114C-E6D7-EAC8-2EF6-E53A5CBA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331FD-BF3A-A896-EABB-4C6D693A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3A7C-5FBC-E25B-336A-A80F6E36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89F34-08F7-A6A4-693E-D6C2E163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2986-4184-67BF-9811-F585D4F17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EA556-02F5-6E36-2F5A-A4BA1C238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A4049-8849-0BE7-244B-030A67B56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96ED3-A9D6-7409-04EA-E7862286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00477-474C-C14A-3F7D-FBB64DFA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0E4B9-E52D-B0EE-0E03-DEE970A8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CD58-6653-3A85-FB6C-D1DBBD1E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4F08B-DE6A-3D5F-0F1B-43F2BDB3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393A1-E1B7-EDB7-EEBE-87A716F9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67125-1E03-44F8-8FCE-7DE42546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44059-577E-5F0D-526F-66F4BBB7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33572-E18F-F404-A02A-10996C23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9D4DB-49D8-FED5-089A-C6D1B28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7253-B648-A2C5-DF14-6019821A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A471-9B03-84AC-F6FE-66B34F81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49ABE-E8C0-DA4E-1535-8917E1BFB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1A242-2362-0BE9-7E70-35DCE7B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8946-47B9-5089-D469-5970F397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7E1ED-6366-17A7-D5ED-311D5AE0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D1E2-BB1C-16F3-C70E-01155145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FA0C0-6F20-F376-4583-505F77462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0C7FA-E774-4D79-C47B-3B99D630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A3E4-9FD2-0E95-CCC4-9A0DA09B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6A41B-0AA2-BFAF-094C-95D033C1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8775-331F-40E1-78A7-CD263A97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5B923-0713-1650-5622-38F933B6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CD0B-D780-A4A4-768F-C3BA318D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9C03-9068-B8C1-E079-404A41A71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D931-66B9-224A-9474-F03B4582AD0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8367-0302-CF6D-7B53-C833CF9DC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CF9C-0118-38FE-C996-ED67623E2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9402-7A15-7441-A165-81DDAB21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FAFE60-BBA9-1D04-BCB9-98B594C4D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23870"/>
              </p:ext>
            </p:extLst>
          </p:nvPr>
        </p:nvGraphicFramePr>
        <p:xfrm>
          <a:off x="1421296" y="1316014"/>
          <a:ext cx="866250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999">
                  <a:extLst>
                    <a:ext uri="{9D8B030D-6E8A-4147-A177-3AD203B41FA5}">
                      <a16:colId xmlns:a16="http://schemas.microsoft.com/office/drawing/2014/main" val="2375229596"/>
                    </a:ext>
                  </a:extLst>
                </a:gridCol>
                <a:gridCol w="1237173">
                  <a:extLst>
                    <a:ext uri="{9D8B030D-6E8A-4147-A177-3AD203B41FA5}">
                      <a16:colId xmlns:a16="http://schemas.microsoft.com/office/drawing/2014/main" val="3730703342"/>
                    </a:ext>
                  </a:extLst>
                </a:gridCol>
                <a:gridCol w="1120330">
                  <a:extLst>
                    <a:ext uri="{9D8B030D-6E8A-4147-A177-3AD203B41FA5}">
                      <a16:colId xmlns:a16="http://schemas.microsoft.com/office/drawing/2014/main" val="2842868369"/>
                    </a:ext>
                  </a:extLst>
                </a:gridCol>
                <a:gridCol w="1237501">
                  <a:extLst>
                    <a:ext uri="{9D8B030D-6E8A-4147-A177-3AD203B41FA5}">
                      <a16:colId xmlns:a16="http://schemas.microsoft.com/office/drawing/2014/main" val="1606923304"/>
                    </a:ext>
                  </a:extLst>
                </a:gridCol>
                <a:gridCol w="1237501">
                  <a:extLst>
                    <a:ext uri="{9D8B030D-6E8A-4147-A177-3AD203B41FA5}">
                      <a16:colId xmlns:a16="http://schemas.microsoft.com/office/drawing/2014/main" val="764380355"/>
                    </a:ext>
                  </a:extLst>
                </a:gridCol>
                <a:gridCol w="1237501">
                  <a:extLst>
                    <a:ext uri="{9D8B030D-6E8A-4147-A177-3AD203B41FA5}">
                      <a16:colId xmlns:a16="http://schemas.microsoft.com/office/drawing/2014/main" val="337936837"/>
                    </a:ext>
                  </a:extLst>
                </a:gridCol>
                <a:gridCol w="1237501">
                  <a:extLst>
                    <a:ext uri="{9D8B030D-6E8A-4147-A177-3AD203B41FA5}">
                      <a16:colId xmlns:a16="http://schemas.microsoft.com/office/drawing/2014/main" val="1242515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2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1-&gt;2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7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0-&gt;-1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-1-&gt;-2-&gt;-1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-1-&gt;0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74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466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7F186A-C1E7-EB02-D63C-B3B6AD6DE51E}"/>
              </a:ext>
            </a:extLst>
          </p:cNvPr>
          <p:cNvSpPr txBox="1"/>
          <p:nvPr/>
        </p:nvSpPr>
        <p:spPr>
          <a:xfrm>
            <a:off x="1574800" y="3995678"/>
            <a:ext cx="8662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= s1</a:t>
            </a:r>
          </a:p>
          <a:p>
            <a:r>
              <a:rPr lang="en-US" b="1" dirty="0"/>
              <a:t>When s2[</a:t>
            </a:r>
            <a:r>
              <a:rPr lang="en-US" b="1" dirty="0" err="1"/>
              <a:t>i</a:t>
            </a:r>
            <a:r>
              <a:rPr lang="en-US" b="1" dirty="0"/>
              <a:t>] found in set table:</a:t>
            </a:r>
          </a:p>
          <a:p>
            <a:pPr lvl="1"/>
            <a:r>
              <a:rPr lang="en-US" dirty="0"/>
              <a:t>Decrease </a:t>
            </a:r>
          </a:p>
          <a:p>
            <a:pPr lvl="1"/>
            <a:r>
              <a:rPr lang="en-US" dirty="0"/>
              <a:t>	table[s2[</a:t>
            </a:r>
            <a:r>
              <a:rPr lang="en-US" dirty="0" err="1"/>
              <a:t>i</a:t>
            </a:r>
            <a:r>
              <a:rPr lang="en-US" dirty="0"/>
              <a:t>]] count by 1  (Consume count)</a:t>
            </a:r>
          </a:p>
          <a:p>
            <a:pPr lvl="1"/>
            <a:r>
              <a:rPr lang="en-US" dirty="0"/>
              <a:t>	increase match count when table[s2[</a:t>
            </a:r>
            <a:r>
              <a:rPr lang="en-US" dirty="0" err="1"/>
              <a:t>i</a:t>
            </a:r>
            <a:r>
              <a:rPr lang="en-US" dirty="0"/>
              <a:t>]] == 0</a:t>
            </a:r>
          </a:p>
          <a:p>
            <a:pPr lvl="1"/>
            <a:r>
              <a:rPr lang="en-US" dirty="0"/>
              <a:t>Increase </a:t>
            </a:r>
          </a:p>
          <a:p>
            <a:pPr lvl="1"/>
            <a:r>
              <a:rPr lang="en-US" dirty="0"/>
              <a:t>	decrease match count in new window and previously detected</a:t>
            </a:r>
          </a:p>
          <a:p>
            <a:r>
              <a:rPr lang="en-US" dirty="0"/>
              <a:t>	table[</a:t>
            </a:r>
            <a:r>
              <a:rPr lang="en-US" dirty="0" err="1"/>
              <a:t>i-ws</a:t>
            </a:r>
            <a:r>
              <a:rPr lang="en-US" dirty="0"/>
              <a:t>] count by 1 (Restore count)</a:t>
            </a:r>
          </a:p>
          <a:p>
            <a:r>
              <a:rPr lang="en-US" dirty="0"/>
              <a:t>Finish when match count = </a:t>
            </a:r>
            <a:r>
              <a:rPr lang="en-US" dirty="0" err="1"/>
              <a:t>len</a:t>
            </a:r>
            <a:r>
              <a:rPr lang="en-US" dirty="0"/>
              <a:t> ( s1)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2C57-0603-13D3-E877-3DE79258C394}"/>
              </a:ext>
            </a:extLst>
          </p:cNvPr>
          <p:cNvSpPr/>
          <p:nvPr/>
        </p:nvSpPr>
        <p:spPr>
          <a:xfrm>
            <a:off x="10083802" y="242648"/>
            <a:ext cx="1729409" cy="51683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S1: ‘ab’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DB6B48-03BD-4141-87E9-EDCEFFA7D5DB}"/>
              </a:ext>
            </a:extLst>
          </p:cNvPr>
          <p:cNvGrpSpPr/>
          <p:nvPr/>
        </p:nvGrpSpPr>
        <p:grpSpPr>
          <a:xfrm>
            <a:off x="5601805" y="839182"/>
            <a:ext cx="4481997" cy="869880"/>
            <a:chOff x="3113985" y="893395"/>
            <a:chExt cx="4481997" cy="8698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82A4A-2829-49C5-5F3F-C3F5E6210D88}"/>
                </a:ext>
              </a:extLst>
            </p:cNvPr>
            <p:cNvSpPr/>
            <p:nvPr/>
          </p:nvSpPr>
          <p:spPr>
            <a:xfrm>
              <a:off x="5121138" y="1383360"/>
              <a:ext cx="2474844" cy="3799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4698A4F7-14E9-7A95-6ECF-7A3F0336FC02}"/>
                </a:ext>
              </a:extLst>
            </p:cNvPr>
            <p:cNvSpPr/>
            <p:nvPr/>
          </p:nvSpPr>
          <p:spPr>
            <a:xfrm>
              <a:off x="5546589" y="893395"/>
              <a:ext cx="427382" cy="4440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D7120C85-F358-C804-B61F-0ACC1DB57300}"/>
                </a:ext>
              </a:extLst>
            </p:cNvPr>
            <p:cNvSpPr/>
            <p:nvPr/>
          </p:nvSpPr>
          <p:spPr>
            <a:xfrm>
              <a:off x="3113985" y="914341"/>
              <a:ext cx="427382" cy="4440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88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131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Park Park</dc:creator>
  <cp:lastModifiedBy>Danny Park Park</cp:lastModifiedBy>
  <cp:revision>4</cp:revision>
  <dcterms:created xsi:type="dcterms:W3CDTF">2023-07-19T00:42:31Z</dcterms:created>
  <dcterms:modified xsi:type="dcterms:W3CDTF">2023-07-19T06:05:23Z</dcterms:modified>
</cp:coreProperties>
</file>