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59" r:id="rId7"/>
    <p:sldId id="275" r:id="rId8"/>
    <p:sldId id="276" r:id="rId9"/>
    <p:sldId id="277" r:id="rId10"/>
    <p:sldId id="261" r:id="rId11"/>
    <p:sldId id="279" r:id="rId12"/>
    <p:sldId id="280" r:id="rId13"/>
    <p:sldId id="27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BC2EE-90CB-4B51-B970-834DF43C5FBA}" v="10" dt="2021-06-06T00:41:07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92191" autoAdjust="0"/>
  </p:normalViewPr>
  <p:slideViewPr>
    <p:cSldViewPr snapToGrid="0">
      <p:cViewPr varScale="1">
        <p:scale>
          <a:sx n="105" d="100"/>
          <a:sy n="105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균 정" userId="cc5e98843caf5a80" providerId="LiveId" clId="{29CBC2EE-90CB-4B51-B970-834DF43C5FBA}"/>
    <pc:docChg chg="custSel addSld delSld modSld sldOrd">
      <pc:chgData name="우균 정" userId="cc5e98843caf5a80" providerId="LiveId" clId="{29CBC2EE-90CB-4B51-B970-834DF43C5FBA}" dt="2021-06-06T00:41:07.852" v="65"/>
      <pc:docMkLst>
        <pc:docMk/>
      </pc:docMkLst>
      <pc:sldChg chg="modSp mod">
        <pc:chgData name="우균 정" userId="cc5e98843caf5a80" providerId="LiveId" clId="{29CBC2EE-90CB-4B51-B970-834DF43C5FBA}" dt="2021-06-06T00:40:29.040" v="22" actId="14100"/>
        <pc:sldMkLst>
          <pc:docMk/>
          <pc:sldMk cId="3687046740" sldId="258"/>
        </pc:sldMkLst>
        <pc:graphicFrameChg chg="modGraphic">
          <ac:chgData name="우균 정" userId="cc5e98843caf5a80" providerId="LiveId" clId="{29CBC2EE-90CB-4B51-B970-834DF43C5FBA}" dt="2021-06-06T00:40:29.040" v="22" actId="14100"/>
          <ac:graphicFrameMkLst>
            <pc:docMk/>
            <pc:sldMk cId="3687046740" sldId="258"/>
            <ac:graphicFrameMk id="3" creationId="{89537519-5C83-4A00-94F7-A89BFA91058D}"/>
          </ac:graphicFrameMkLst>
        </pc:graphicFrameChg>
      </pc:sldChg>
      <pc:sldChg chg="modSp mod">
        <pc:chgData name="우균 정" userId="cc5e98843caf5a80" providerId="LiveId" clId="{29CBC2EE-90CB-4B51-B970-834DF43C5FBA}" dt="2021-06-06T00:41:07.852" v="65"/>
        <pc:sldMkLst>
          <pc:docMk/>
          <pc:sldMk cId="450843009" sldId="276"/>
        </pc:sldMkLst>
        <pc:graphicFrameChg chg="mod modGraphic">
          <ac:chgData name="우균 정" userId="cc5e98843caf5a80" providerId="LiveId" clId="{29CBC2EE-90CB-4B51-B970-834DF43C5FBA}" dt="2021-06-06T00:41:07.852" v="65"/>
          <ac:graphicFrameMkLst>
            <pc:docMk/>
            <pc:sldMk cId="450843009" sldId="276"/>
            <ac:graphicFrameMk id="3" creationId="{A442FEA8-4E41-46BF-AE73-21B9451E6396}"/>
          </ac:graphicFrameMkLst>
        </pc:graphicFrameChg>
      </pc:sldChg>
      <pc:sldChg chg="add del">
        <pc:chgData name="우균 정" userId="cc5e98843caf5a80" providerId="LiveId" clId="{29CBC2EE-90CB-4B51-B970-834DF43C5FBA}" dt="2021-06-06T00:39:43.034" v="1" actId="47"/>
        <pc:sldMkLst>
          <pc:docMk/>
          <pc:sldMk cId="518127302" sldId="279"/>
        </pc:sldMkLst>
      </pc:sldChg>
      <pc:sldChg chg="add">
        <pc:chgData name="우균 정" userId="cc5e98843caf5a80" providerId="LiveId" clId="{29CBC2EE-90CB-4B51-B970-834DF43C5FBA}" dt="2021-06-06T00:40:44.355" v="23"/>
        <pc:sldMkLst>
          <pc:docMk/>
          <pc:sldMk cId="2645339989" sldId="279"/>
        </pc:sldMkLst>
      </pc:sldChg>
      <pc:sldChg chg="delSp modSp add del mod ord">
        <pc:chgData name="우균 정" userId="cc5e98843caf5a80" providerId="LiveId" clId="{29CBC2EE-90CB-4B51-B970-834DF43C5FBA}" dt="2021-06-06T00:40:08.128" v="20" actId="47"/>
        <pc:sldMkLst>
          <pc:docMk/>
          <pc:sldMk cId="2762615886" sldId="279"/>
        </pc:sldMkLst>
        <pc:spChg chg="mod">
          <ac:chgData name="우균 정" userId="cc5e98843caf5a80" providerId="LiveId" clId="{29CBC2EE-90CB-4B51-B970-834DF43C5FBA}" dt="2021-06-06T00:39:52.329" v="18" actId="20577"/>
          <ac:spMkLst>
            <pc:docMk/>
            <pc:sldMk cId="2762615886" sldId="279"/>
            <ac:spMk id="2" creationId="{DD7585A4-0685-47D0-9A81-35FDFCD1EBD7}"/>
          </ac:spMkLst>
        </pc:spChg>
        <pc:graphicFrameChg chg="del">
          <ac:chgData name="우균 정" userId="cc5e98843caf5a80" providerId="LiveId" clId="{29CBC2EE-90CB-4B51-B970-834DF43C5FBA}" dt="2021-06-06T00:39:54.519" v="19" actId="478"/>
          <ac:graphicFrameMkLst>
            <pc:docMk/>
            <pc:sldMk cId="2762615886" sldId="279"/>
            <ac:graphicFrameMk id="3" creationId="{89537519-5C83-4A00-94F7-A89BFA91058D}"/>
          </ac:graphicFrameMkLst>
        </pc:graphicFrameChg>
      </pc:sldChg>
      <pc:sldChg chg="add">
        <pc:chgData name="우균 정" userId="cc5e98843caf5a80" providerId="LiveId" clId="{29CBC2EE-90CB-4B51-B970-834DF43C5FBA}" dt="2021-06-06T00:40:44.563" v="24"/>
        <pc:sldMkLst>
          <pc:docMk/>
          <pc:sldMk cId="3437617933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B5BB8-6F10-4680-9A0A-763D82D93D3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F3EDC-C7D8-4E83-B889-EF8FDEE3C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8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4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8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4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28152-4DFA-47FE-A98A-E21083D1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BFB5F-C13E-4282-8310-D3F4AA73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C2FD2-8F80-4186-AF4F-8375D931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9E067-572F-4366-B5F6-DECE1E38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97749-1327-464E-87BE-D3FCDF75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0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D76F2-6ECF-4C5F-8DB4-18220A88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74B74-CFAD-42FD-9E6B-89E1FF37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15751-2A45-4E0A-A54B-D4A41A23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5EFD-2E7E-4D70-AE6D-D2D6E257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48336-A51C-423F-AF05-215C951C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D7E9D1-5AB1-480D-8978-8A0134102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AE176C-A94B-4BDE-A605-7FF01BB2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7789C-DF5E-476C-B77A-5D9C3756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9006C-6654-491C-9F5C-1E25F1F7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A99EE-5743-4E56-82A0-554288EC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5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7270226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3111477422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9D50-37F6-4652-80A2-42A96EB6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CAB0-859B-4743-B467-79AD973A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C83D8-0DD0-46A0-962B-9A8BE3C2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0C325-9CDA-4C70-B7CE-081A77F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B386D-4097-4E55-A77E-882FDD42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14143-48CC-4869-B8C9-88DF5120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BCAC7-6852-465F-9C74-9C3F659A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E410F-7246-48D5-AE0D-5F65C0FD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31CFB-0456-46A1-8D64-35BE5B7C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5EA31-74E8-4B2E-8487-95414BB8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38127-C9F8-4E68-BE8E-14C658C5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E0666-79CD-45F8-956E-1CE49AD65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CAE38-380E-4CB9-9D12-074AD1541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FA6D9-1A0B-42B3-BB36-B2BDD41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19E28-ADDE-409B-8408-E3E32068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28664-292E-49F9-8EA6-7B7350F9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A57A2-0752-4BCE-8EB6-7D5904C3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417F4-ECE4-4223-AA6E-4F738744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E92602-89ED-48E9-B095-D6C01A5D9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8A12D-4536-4FB3-A52A-8D2C4BADC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2720DC-ADAA-4989-AFEC-89478E0B4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FBE77F-2943-46E1-B96F-BDCFC0B9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452E96-CEE0-4E64-99B7-C8EE448B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AEBE2-0EE1-4FC2-9FBE-0013BE2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0A208-7904-4BB0-9862-99107D92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18196-C60F-401B-8AD6-0539A61D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33DE57-AC3D-41A3-B85F-56DD9F06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22D181-8F72-4E8A-86C7-282B5269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72762B-CCC3-4370-861D-C2191657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F0EE2-17F4-40E5-9778-07D411C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1F72E-05BD-48D1-BC0D-30E4D672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9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C6EB-4CC4-4D40-9CAD-37B37A2F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C9DE0-D13B-4FCC-84C2-84AD438B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10765-CEF3-4503-A159-71B243E3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A57DE-E9F2-4BCB-B47B-245B68B0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04E66-FB05-4B64-8036-32CF52B5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EE77F-281A-4CFA-AD05-D2D0EB22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7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5204-B799-47D4-92A9-614D0427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6E2E43-88CD-4CB3-9921-0AF5BAC6B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4CD24-0B74-4C6F-849F-B55944010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D31AA-B82D-4610-B861-270C2F50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4135A-9A93-401B-A9A3-AC3F7644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64C34-8941-47F1-AFCE-01745244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D47B5-EBEE-4CEB-9D90-F57B1D06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AA710-10A6-49E2-BD3D-3523A3D4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9054B-CD92-4F85-A9AB-7E2238E02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B2F7-F46F-417E-A29A-37AA67B6A1C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AC7D2-8109-4C6E-B047-DAC10671A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5DF6A-96E6-4CF0-9809-5FAC770B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A97D120-39B7-46A6-A320-A5ABE31A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24161"/>
              </p:ext>
            </p:extLst>
          </p:nvPr>
        </p:nvGraphicFramePr>
        <p:xfrm>
          <a:off x="3706237" y="3662464"/>
          <a:ext cx="45525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63">
                  <a:extLst>
                    <a:ext uri="{9D8B030D-6E8A-4147-A177-3AD203B41FA5}">
                      <a16:colId xmlns:a16="http://schemas.microsoft.com/office/drawing/2014/main" val="3913635129"/>
                    </a:ext>
                  </a:extLst>
                </a:gridCol>
                <a:gridCol w="2772383">
                  <a:extLst>
                    <a:ext uri="{9D8B030D-6E8A-4147-A177-3AD203B41FA5}">
                      <a16:colId xmlns:a16="http://schemas.microsoft.com/office/drawing/2014/main" val="377460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4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0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5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864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397B2E-35EC-4403-A1BD-BF4DCFACEA99}"/>
              </a:ext>
            </a:extLst>
          </p:cNvPr>
          <p:cNvSpPr/>
          <p:nvPr/>
        </p:nvSpPr>
        <p:spPr>
          <a:xfrm>
            <a:off x="3706237" y="1361872"/>
            <a:ext cx="4552546" cy="20671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프로젝트 타이틀</a:t>
            </a:r>
          </a:p>
        </p:txBody>
      </p:sp>
    </p:spTree>
    <p:extLst>
      <p:ext uri="{BB962C8B-B14F-4D97-AF65-F5344CB8AC3E}">
        <p14:creationId xmlns:p14="http://schemas.microsoft.com/office/powerpoint/2010/main" val="269554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136C064-CC92-49F6-B8BD-D68D90572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413"/>
              </p:ext>
            </p:extLst>
          </p:nvPr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4142695859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1782925657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23704044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1185571545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641414423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4223696989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862018155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3497219404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Page Title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Author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71853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293904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08A6375-5C9B-4C94-B332-04B629174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03949"/>
              </p:ext>
            </p:extLst>
          </p:nvPr>
        </p:nvGraphicFramePr>
        <p:xfrm>
          <a:off x="9114816" y="119898"/>
          <a:ext cx="2903481" cy="650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2401307909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57622776"/>
                    </a:ext>
                  </a:extLst>
                </a:gridCol>
              </a:tblGrid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03470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7830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33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344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80385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7641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092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7222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3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2388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84585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671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6732"/>
                  </a:ext>
                </a:extLst>
              </a:tr>
              <a:tr h="43270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564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98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684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1064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40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136C064-CC92-49F6-B8BD-D68D90572403}"/>
              </a:ext>
            </a:extLst>
          </p:cNvPr>
          <p:cNvGraphicFramePr>
            <a:graphicFrameLocks noGrp="1"/>
          </p:cNvGraphicFramePr>
          <p:nvPr/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4142695859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1782925657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23704044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1185571545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641414423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4223696989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862018155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3497219404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Page Title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Author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71853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293904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08A6375-5C9B-4C94-B332-04B629174823}"/>
              </a:ext>
            </a:extLst>
          </p:cNvPr>
          <p:cNvGraphicFramePr>
            <a:graphicFrameLocks noGrp="1"/>
          </p:cNvGraphicFramePr>
          <p:nvPr/>
        </p:nvGraphicFramePr>
        <p:xfrm>
          <a:off x="9114816" y="119898"/>
          <a:ext cx="2903481" cy="650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2401307909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57622776"/>
                    </a:ext>
                  </a:extLst>
                </a:gridCol>
              </a:tblGrid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03470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7830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33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344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80385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7641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092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7222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3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2388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84585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671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6732"/>
                  </a:ext>
                </a:extLst>
              </a:tr>
              <a:tr h="43270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564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98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684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1064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33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136C064-CC92-49F6-B8BD-D68D90572403}"/>
              </a:ext>
            </a:extLst>
          </p:cNvPr>
          <p:cNvGraphicFramePr>
            <a:graphicFrameLocks noGrp="1"/>
          </p:cNvGraphicFramePr>
          <p:nvPr/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4142695859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1782925657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23704044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1185571545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641414423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4223696989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862018155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3497219404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Page Title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Author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71853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293904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08A6375-5C9B-4C94-B332-04B629174823}"/>
              </a:ext>
            </a:extLst>
          </p:cNvPr>
          <p:cNvGraphicFramePr>
            <a:graphicFrameLocks noGrp="1"/>
          </p:cNvGraphicFramePr>
          <p:nvPr/>
        </p:nvGraphicFramePr>
        <p:xfrm>
          <a:off x="9114816" y="119898"/>
          <a:ext cx="2903481" cy="650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2401307909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57622776"/>
                    </a:ext>
                  </a:extLst>
                </a:gridCol>
              </a:tblGrid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03470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7830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33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344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80385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7641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092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7222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3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2388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84585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671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6732"/>
                  </a:ext>
                </a:extLst>
              </a:tr>
              <a:tr h="43270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564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98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684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1064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61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419814-D332-4E84-8CAC-686FA917A00D}"/>
              </a:ext>
            </a:extLst>
          </p:cNvPr>
          <p:cNvSpPr/>
          <p:nvPr/>
        </p:nvSpPr>
        <p:spPr>
          <a:xfrm>
            <a:off x="3819727" y="1916350"/>
            <a:ext cx="4552546" cy="25194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/>
              <a:t>E N D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279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CA445-42FD-4920-884F-DA08C4C8B91D}"/>
              </a:ext>
            </a:extLst>
          </p:cNvPr>
          <p:cNvSpPr txBox="1"/>
          <p:nvPr/>
        </p:nvSpPr>
        <p:spPr>
          <a:xfrm>
            <a:off x="533400" y="466725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A26DC-2E03-45A4-A12B-2FB842A2066C}"/>
              </a:ext>
            </a:extLst>
          </p:cNvPr>
          <p:cNvSpPr txBox="1"/>
          <p:nvPr/>
        </p:nvSpPr>
        <p:spPr>
          <a:xfrm>
            <a:off x="1547267" y="1863269"/>
            <a:ext cx="530967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▶ </a:t>
            </a:r>
            <a:r>
              <a:rPr lang="en-US" altLang="ko-KR" sz="2500" dirty="0"/>
              <a:t>index 1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▶ </a:t>
            </a:r>
            <a:r>
              <a:rPr lang="en-US" altLang="ko-KR" sz="2500" dirty="0"/>
              <a:t>index 2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▶ </a:t>
            </a:r>
            <a:r>
              <a:rPr lang="en-US" altLang="ko-KR" sz="2500" dirty="0"/>
              <a:t>index 3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▶ </a:t>
            </a:r>
            <a:r>
              <a:rPr lang="en-US" altLang="ko-KR" sz="2500" dirty="0"/>
              <a:t>index 4</a:t>
            </a:r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2758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842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History</a:t>
            </a:r>
            <a:endParaRPr lang="ko-KR" altLang="en-US" sz="4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9537519-5C83-4A00-94F7-A89BFA910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21742"/>
              </p:ext>
            </p:extLst>
          </p:nvPr>
        </p:nvGraphicFramePr>
        <p:xfrm>
          <a:off x="641350" y="1498060"/>
          <a:ext cx="11131552" cy="307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41817408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556807121"/>
                    </a:ext>
                  </a:extLst>
                </a:gridCol>
                <a:gridCol w="7145274">
                  <a:extLst>
                    <a:ext uri="{9D8B030D-6E8A-4147-A177-3AD203B41FA5}">
                      <a16:colId xmlns:a16="http://schemas.microsoft.com/office/drawing/2014/main" val="2091610169"/>
                    </a:ext>
                  </a:extLst>
                </a:gridCol>
                <a:gridCol w="1293878">
                  <a:extLst>
                    <a:ext uri="{9D8B030D-6E8A-4147-A177-3AD203B41FA5}">
                      <a16:colId xmlns:a16="http://schemas.microsoft.com/office/drawing/2014/main" val="2168069213"/>
                    </a:ext>
                  </a:extLst>
                </a:gridCol>
              </a:tblGrid>
              <a:tr h="197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Version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Author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017822"/>
                  </a:ext>
                </a:extLst>
              </a:tr>
              <a:tr h="6931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723858"/>
                  </a:ext>
                </a:extLst>
              </a:tr>
              <a:tr h="6931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330865"/>
                  </a:ext>
                </a:extLst>
              </a:tr>
              <a:tr h="683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78940"/>
                  </a:ext>
                </a:extLst>
              </a:tr>
              <a:tr h="683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04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33286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Manu</a:t>
            </a:r>
            <a:r>
              <a:rPr lang="ko-KR" altLang="en-US" sz="3500" dirty="0"/>
              <a:t> </a:t>
            </a:r>
            <a:r>
              <a:rPr lang="en-US" altLang="ko-KR" sz="3500" dirty="0"/>
              <a:t>Structure</a:t>
            </a:r>
            <a:endParaRPr lang="ko-KR" altLang="en-US" sz="3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1681B9-4FE3-465F-95D4-024436A1B81D}"/>
              </a:ext>
            </a:extLst>
          </p:cNvPr>
          <p:cNvSpPr/>
          <p:nvPr/>
        </p:nvSpPr>
        <p:spPr>
          <a:xfrm>
            <a:off x="5293468" y="1206228"/>
            <a:ext cx="1605064" cy="476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Project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E11779-D92A-4696-8ADB-DC4E7DCE2A97}"/>
              </a:ext>
            </a:extLst>
          </p:cNvPr>
          <p:cNvSpPr/>
          <p:nvPr/>
        </p:nvSpPr>
        <p:spPr>
          <a:xfrm>
            <a:off x="440594" y="2292482"/>
            <a:ext cx="2524004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F16769-9F32-433D-B7F3-CC6133326E46}"/>
              </a:ext>
            </a:extLst>
          </p:cNvPr>
          <p:cNvSpPr/>
          <p:nvPr/>
        </p:nvSpPr>
        <p:spPr>
          <a:xfrm>
            <a:off x="3263271" y="2292482"/>
            <a:ext cx="2524004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4CB10F-22AB-4A54-967F-21CE413F67EE}"/>
              </a:ext>
            </a:extLst>
          </p:cNvPr>
          <p:cNvSpPr/>
          <p:nvPr/>
        </p:nvSpPr>
        <p:spPr>
          <a:xfrm>
            <a:off x="6085948" y="2292482"/>
            <a:ext cx="2524004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C0CA7C-65B5-4CEA-9382-64580057B36E}"/>
              </a:ext>
            </a:extLst>
          </p:cNvPr>
          <p:cNvSpPr/>
          <p:nvPr/>
        </p:nvSpPr>
        <p:spPr>
          <a:xfrm>
            <a:off x="8908625" y="2292482"/>
            <a:ext cx="2524004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D4AABF-FEF5-4D7C-BF97-F58BE471286E}"/>
              </a:ext>
            </a:extLst>
          </p:cNvPr>
          <p:cNvSpPr/>
          <p:nvPr/>
        </p:nvSpPr>
        <p:spPr>
          <a:xfrm>
            <a:off x="440594" y="2764271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B14344-E891-45FE-AD78-33E7A9B19621}"/>
              </a:ext>
            </a:extLst>
          </p:cNvPr>
          <p:cNvSpPr/>
          <p:nvPr/>
        </p:nvSpPr>
        <p:spPr>
          <a:xfrm>
            <a:off x="440594" y="3227952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3F0A08-569D-4FF0-9F29-A27717C9A75F}"/>
              </a:ext>
            </a:extLst>
          </p:cNvPr>
          <p:cNvSpPr/>
          <p:nvPr/>
        </p:nvSpPr>
        <p:spPr>
          <a:xfrm>
            <a:off x="440594" y="3691633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CE067-D8EB-4E2A-A218-7914DD472B9D}"/>
              </a:ext>
            </a:extLst>
          </p:cNvPr>
          <p:cNvSpPr/>
          <p:nvPr/>
        </p:nvSpPr>
        <p:spPr>
          <a:xfrm>
            <a:off x="3263271" y="2783727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35BA4-0BEA-4B43-B1B4-EA80AD01834E}"/>
              </a:ext>
            </a:extLst>
          </p:cNvPr>
          <p:cNvSpPr/>
          <p:nvPr/>
        </p:nvSpPr>
        <p:spPr>
          <a:xfrm>
            <a:off x="3263271" y="3247408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04ACAA-B666-475A-B0D9-7372E47395F9}"/>
              </a:ext>
            </a:extLst>
          </p:cNvPr>
          <p:cNvSpPr/>
          <p:nvPr/>
        </p:nvSpPr>
        <p:spPr>
          <a:xfrm>
            <a:off x="3263271" y="3711089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F19F3E-E966-4C3D-B097-A21A9BFF898B}"/>
              </a:ext>
            </a:extLst>
          </p:cNvPr>
          <p:cNvSpPr/>
          <p:nvPr/>
        </p:nvSpPr>
        <p:spPr>
          <a:xfrm>
            <a:off x="6096000" y="2783727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8F8154-207A-4640-8BA8-2025F4F4A40C}"/>
              </a:ext>
            </a:extLst>
          </p:cNvPr>
          <p:cNvSpPr/>
          <p:nvPr/>
        </p:nvSpPr>
        <p:spPr>
          <a:xfrm>
            <a:off x="6096000" y="3247408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A3474C-8705-40FE-9CA7-7E12D6161929}"/>
              </a:ext>
            </a:extLst>
          </p:cNvPr>
          <p:cNvSpPr/>
          <p:nvPr/>
        </p:nvSpPr>
        <p:spPr>
          <a:xfrm>
            <a:off x="6096000" y="3711089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0DCFE2-BC75-4CBE-8369-B5F8F3F2FCA9}"/>
              </a:ext>
            </a:extLst>
          </p:cNvPr>
          <p:cNvSpPr/>
          <p:nvPr/>
        </p:nvSpPr>
        <p:spPr>
          <a:xfrm>
            <a:off x="8908625" y="2812911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8DFB84-509D-42DB-B198-1C8E82E127CD}"/>
              </a:ext>
            </a:extLst>
          </p:cNvPr>
          <p:cNvSpPr/>
          <p:nvPr/>
        </p:nvSpPr>
        <p:spPr>
          <a:xfrm>
            <a:off x="8908625" y="3276592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674DB3-E88A-4F5E-B134-28C835B18F65}"/>
              </a:ext>
            </a:extLst>
          </p:cNvPr>
          <p:cNvSpPr/>
          <p:nvPr/>
        </p:nvSpPr>
        <p:spPr>
          <a:xfrm>
            <a:off x="8908625" y="3740273"/>
            <a:ext cx="2524004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093BB4-60B1-4E8F-BFD4-DDB5074D0EBC}"/>
              </a:ext>
            </a:extLst>
          </p:cNvPr>
          <p:cNvCxnSpPr>
            <a:cxnSpLocks/>
          </p:cNvCxnSpPr>
          <p:nvPr/>
        </p:nvCxnSpPr>
        <p:spPr>
          <a:xfrm>
            <a:off x="1712648" y="2033085"/>
            <a:ext cx="845797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989FB9-1451-4303-AD9D-99EA1AEB292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682885"/>
            <a:ext cx="0" cy="3502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708CCE-94AF-44CC-90C7-90243D9ACFE9}"/>
              </a:ext>
            </a:extLst>
          </p:cNvPr>
          <p:cNvCxnSpPr>
            <a:cxnSpLocks/>
          </p:cNvCxnSpPr>
          <p:nvPr/>
        </p:nvCxnSpPr>
        <p:spPr>
          <a:xfrm>
            <a:off x="1712648" y="2033085"/>
            <a:ext cx="0" cy="3056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07DB664-5CC4-467B-AA19-C604373F9E2E}"/>
              </a:ext>
            </a:extLst>
          </p:cNvPr>
          <p:cNvCxnSpPr>
            <a:endCxn id="6" idx="0"/>
          </p:cNvCxnSpPr>
          <p:nvPr/>
        </p:nvCxnSpPr>
        <p:spPr>
          <a:xfrm>
            <a:off x="4525273" y="2033085"/>
            <a:ext cx="0" cy="25939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45D745-4E33-44C7-BF82-5E38EF5DDB3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347950" y="2033085"/>
            <a:ext cx="0" cy="25939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9E49C6D-8C6C-418D-9251-55A0F10398F0}"/>
              </a:ext>
            </a:extLst>
          </p:cNvPr>
          <p:cNvCxnSpPr>
            <a:endCxn id="8" idx="0"/>
          </p:cNvCxnSpPr>
          <p:nvPr/>
        </p:nvCxnSpPr>
        <p:spPr>
          <a:xfrm>
            <a:off x="10170627" y="2033085"/>
            <a:ext cx="0" cy="25939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8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9250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List</a:t>
            </a:r>
            <a:r>
              <a:rPr lang="ko-KR" altLang="en-US" sz="3500" dirty="0"/>
              <a:t> </a:t>
            </a:r>
            <a:r>
              <a:rPr lang="en-US" altLang="ko-KR" sz="3500" dirty="0"/>
              <a:t>of Screen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35399"/>
              </p:ext>
            </p:extLst>
          </p:nvPr>
        </p:nvGraphicFramePr>
        <p:xfrm>
          <a:off x="533400" y="1361692"/>
          <a:ext cx="1131489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40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692613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1984443">
                  <a:extLst>
                    <a:ext uri="{9D8B030D-6E8A-4147-A177-3AD203B41FA5}">
                      <a16:colId xmlns:a16="http://schemas.microsoft.com/office/drawing/2014/main" val="2340351469"/>
                    </a:ext>
                  </a:extLst>
                </a:gridCol>
                <a:gridCol w="3075291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1885815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237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 ID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Page Title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283125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03115"/>
                  </a:ext>
                </a:extLst>
              </a:tr>
              <a:tr h="283125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23780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283125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24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419814-D332-4E84-8CAC-686FA917A00D}"/>
              </a:ext>
            </a:extLst>
          </p:cNvPr>
          <p:cNvSpPr/>
          <p:nvPr/>
        </p:nvSpPr>
        <p:spPr>
          <a:xfrm>
            <a:off x="3819727" y="1916350"/>
            <a:ext cx="4552546" cy="25194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/>
              <a:t>설계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2602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2D03-4DCC-42DA-95ED-B3FF360D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 err="1"/>
              <a:t>FlowChart</a:t>
            </a:r>
            <a:endParaRPr lang="ko-KR" altLang="en-US" sz="3500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1089016" y="1857556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B61B2F31-1FAE-4B5E-9F16-9334C3015BAC}"/>
              </a:ext>
            </a:extLst>
          </p:cNvPr>
          <p:cNvSpPr/>
          <p:nvPr/>
        </p:nvSpPr>
        <p:spPr>
          <a:xfrm>
            <a:off x="1089016" y="2289604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BB96B924-4F71-423C-9A34-4C63C04D46CB}"/>
              </a:ext>
            </a:extLst>
          </p:cNvPr>
          <p:cNvSpPr/>
          <p:nvPr/>
        </p:nvSpPr>
        <p:spPr>
          <a:xfrm>
            <a:off x="1089016" y="2721652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96A6B14E-E90E-4B43-A3BD-28851575D769}"/>
              </a:ext>
            </a:extLst>
          </p:cNvPr>
          <p:cNvSpPr/>
          <p:nvPr/>
        </p:nvSpPr>
        <p:spPr>
          <a:xfrm>
            <a:off x="1089016" y="3153700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C07A0973-7A51-4E56-927B-66B2A3E6F2B9}"/>
              </a:ext>
            </a:extLst>
          </p:cNvPr>
          <p:cNvSpPr/>
          <p:nvPr/>
        </p:nvSpPr>
        <p:spPr>
          <a:xfrm>
            <a:off x="1089016" y="3585748"/>
            <a:ext cx="1008112" cy="24534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DA3593-F331-4B43-B8B1-68EE7CADE1D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93072" y="2102904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91D1FC-6AC8-4858-8642-44C8273A562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593072" y="2534952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9A8199-D075-4EE7-BBA9-F3BB9CDC05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93072" y="2967000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C94C72-50E0-4FEE-B332-62829B1B172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593072" y="3399048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7D62639A-401C-41AD-AF3F-5BB6DF0C766F}"/>
              </a:ext>
            </a:extLst>
          </p:cNvPr>
          <p:cNvSpPr/>
          <p:nvPr/>
        </p:nvSpPr>
        <p:spPr>
          <a:xfrm>
            <a:off x="1089016" y="4017796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294CFD-6C69-4018-89C4-80F39A7FB85A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1593072" y="3831096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8CC8553-9013-4D75-B8C1-5DDC1C9C11E4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2097128" y="2844326"/>
            <a:ext cx="12700" cy="86409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783A7B31-4623-488F-8FF8-95A2871C8DFB}"/>
              </a:ext>
            </a:extLst>
          </p:cNvPr>
          <p:cNvSpPr/>
          <p:nvPr/>
        </p:nvSpPr>
        <p:spPr>
          <a:xfrm flipV="1">
            <a:off x="1473856" y="4457214"/>
            <a:ext cx="238432" cy="230608"/>
          </a:xfrm>
          <a:prstGeom prst="flowChartConnector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93E967B-041B-401A-BD32-2734A2D55AD9}"/>
              </a:ext>
            </a:extLst>
          </p:cNvPr>
          <p:cNvCxnSpPr>
            <a:cxnSpLocks/>
            <a:stCxn id="25" idx="2"/>
            <a:endCxn id="32" idx="4"/>
          </p:cNvCxnSpPr>
          <p:nvPr/>
        </p:nvCxnSpPr>
        <p:spPr>
          <a:xfrm>
            <a:off x="1593072" y="4263144"/>
            <a:ext cx="0" cy="1940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B5D5819F-C982-46E6-934A-059377051FCE}"/>
              </a:ext>
            </a:extLst>
          </p:cNvPr>
          <p:cNvSpPr/>
          <p:nvPr/>
        </p:nvSpPr>
        <p:spPr>
          <a:xfrm>
            <a:off x="3280147" y="1857556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ABEEE9A-14B0-4C7D-86D1-CB1D8DD628A0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712288" y="1980230"/>
            <a:ext cx="1567859" cy="2592288"/>
          </a:xfrm>
          <a:prstGeom prst="bentConnector3">
            <a:avLst>
              <a:gd name="adj1" fmla="val 73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8B0FC8EB-06DE-4FF4-9373-5A2D117A6FFE}"/>
              </a:ext>
            </a:extLst>
          </p:cNvPr>
          <p:cNvSpPr/>
          <p:nvPr/>
        </p:nvSpPr>
        <p:spPr>
          <a:xfrm>
            <a:off x="7641744" y="2289604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7DC64F6D-1FA0-4B32-9430-E0D063BB9C92}"/>
              </a:ext>
            </a:extLst>
          </p:cNvPr>
          <p:cNvSpPr/>
          <p:nvPr/>
        </p:nvSpPr>
        <p:spPr>
          <a:xfrm>
            <a:off x="3280147" y="2289604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DA3FC886-0D12-421B-9939-10BF2FC2165B}"/>
              </a:ext>
            </a:extLst>
          </p:cNvPr>
          <p:cNvSpPr/>
          <p:nvPr/>
        </p:nvSpPr>
        <p:spPr>
          <a:xfrm>
            <a:off x="3280147" y="3155032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893B66AA-0880-4E88-877D-B4E20ADBE1A1}"/>
              </a:ext>
            </a:extLst>
          </p:cNvPr>
          <p:cNvSpPr/>
          <p:nvPr/>
        </p:nvSpPr>
        <p:spPr>
          <a:xfrm>
            <a:off x="3280147" y="3585748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5CEF83A-0867-402A-B312-C16571CB169E}"/>
              </a:ext>
            </a:extLst>
          </p:cNvPr>
          <p:cNvSpPr/>
          <p:nvPr/>
        </p:nvSpPr>
        <p:spPr>
          <a:xfrm>
            <a:off x="3280147" y="4017796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B84CED6-6D11-4322-878F-83515CBA5FC9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>
            <a:off x="3784203" y="2102904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1DE65E4-4835-485C-A616-FEBDAAFDC475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>
            <a:off x="3784203" y="2534952"/>
            <a:ext cx="0" cy="1921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8D4F4747-9751-4A7E-9A2C-A60BC5D2D21F}"/>
              </a:ext>
            </a:extLst>
          </p:cNvPr>
          <p:cNvSpPr/>
          <p:nvPr/>
        </p:nvSpPr>
        <p:spPr>
          <a:xfrm>
            <a:off x="3280147" y="2727076"/>
            <a:ext cx="1008112" cy="24534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524489F-3100-465B-B033-13641A3C456F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3784203" y="2972424"/>
            <a:ext cx="0" cy="1826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C9FEC03-CB4A-42BE-B005-0BF34BBEB79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3784203" y="3400380"/>
            <a:ext cx="0" cy="1853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DD3DD0C-2A63-4FD9-9A09-255A58ED62E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784203" y="3831096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A6114174-35DE-4F22-9A19-F81DC88D5B94}"/>
              </a:ext>
            </a:extLst>
          </p:cNvPr>
          <p:cNvSpPr/>
          <p:nvPr/>
        </p:nvSpPr>
        <p:spPr>
          <a:xfrm>
            <a:off x="3280147" y="4449844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39FFADF-5146-4B43-AAA0-321F82CA7A3D}"/>
              </a:ext>
            </a:extLst>
          </p:cNvPr>
          <p:cNvCxnSpPr>
            <a:cxnSpLocks/>
            <a:stCxn id="46" idx="2"/>
            <a:endCxn id="64" idx="0"/>
          </p:cNvCxnSpPr>
          <p:nvPr/>
        </p:nvCxnSpPr>
        <p:spPr>
          <a:xfrm>
            <a:off x="3784203" y="4263144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C4B65520-C38B-4FD7-A1FE-194F021A42FF}"/>
              </a:ext>
            </a:extLst>
          </p:cNvPr>
          <p:cNvSpPr/>
          <p:nvPr/>
        </p:nvSpPr>
        <p:spPr>
          <a:xfrm>
            <a:off x="5472394" y="1857556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750B76-5F44-4DAA-8DBC-C826785A7F6F}"/>
              </a:ext>
            </a:extLst>
          </p:cNvPr>
          <p:cNvSpPr/>
          <p:nvPr/>
        </p:nvSpPr>
        <p:spPr>
          <a:xfrm>
            <a:off x="1309180" y="4641711"/>
            <a:ext cx="5677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Connect</a:t>
            </a:r>
            <a:endParaRPr lang="ko-KR" altLang="en-US" sz="8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428C8F-F6B1-42F6-AF7E-64F4E0684A90}"/>
              </a:ext>
            </a:extLst>
          </p:cNvPr>
          <p:cNvSpPr/>
          <p:nvPr/>
        </p:nvSpPr>
        <p:spPr>
          <a:xfrm>
            <a:off x="1272380" y="3802602"/>
            <a:ext cx="3513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885C91-2F84-405C-B940-A7637DEC73CE}"/>
              </a:ext>
            </a:extLst>
          </p:cNvPr>
          <p:cNvSpPr/>
          <p:nvPr/>
        </p:nvSpPr>
        <p:spPr>
          <a:xfrm>
            <a:off x="2032829" y="3503318"/>
            <a:ext cx="343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572A12DD-E5D0-44A7-A7DF-752785488481}"/>
              </a:ext>
            </a:extLst>
          </p:cNvPr>
          <p:cNvSpPr/>
          <p:nvPr/>
        </p:nvSpPr>
        <p:spPr>
          <a:xfrm>
            <a:off x="5471278" y="2289604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F1D0F1F-FED4-4E8D-9D6C-164CA24733BD}"/>
              </a:ext>
            </a:extLst>
          </p:cNvPr>
          <p:cNvCxnSpPr>
            <a:cxnSpLocks/>
            <a:stCxn id="53" idx="3"/>
            <a:endCxn id="36" idx="3"/>
          </p:cNvCxnSpPr>
          <p:nvPr/>
        </p:nvCxnSpPr>
        <p:spPr>
          <a:xfrm flipV="1">
            <a:off x="4288259" y="1980230"/>
            <a:ext cx="12700" cy="869520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727F534-870B-4388-90F5-5D707F3A5F86}"/>
              </a:ext>
            </a:extLst>
          </p:cNvPr>
          <p:cNvSpPr/>
          <p:nvPr/>
        </p:nvSpPr>
        <p:spPr>
          <a:xfrm>
            <a:off x="3471782" y="2942264"/>
            <a:ext cx="3513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299F278-8C5E-4652-8EC5-3A31D57CAED4}"/>
              </a:ext>
            </a:extLst>
          </p:cNvPr>
          <p:cNvSpPr/>
          <p:nvPr/>
        </p:nvSpPr>
        <p:spPr>
          <a:xfrm>
            <a:off x="4223429" y="2635360"/>
            <a:ext cx="343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F94702C1-6F5F-4C13-8902-B0FCD0B9716B}"/>
              </a:ext>
            </a:extLst>
          </p:cNvPr>
          <p:cNvSpPr/>
          <p:nvPr/>
        </p:nvSpPr>
        <p:spPr>
          <a:xfrm>
            <a:off x="5471278" y="3153700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3826BDDE-67AB-4622-B3CA-0FFF7875D9C6}"/>
              </a:ext>
            </a:extLst>
          </p:cNvPr>
          <p:cNvSpPr/>
          <p:nvPr/>
        </p:nvSpPr>
        <p:spPr>
          <a:xfrm>
            <a:off x="5471278" y="3585748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BF0C04A5-86C8-47D1-A466-FA2521EE0C08}"/>
              </a:ext>
            </a:extLst>
          </p:cNvPr>
          <p:cNvSpPr/>
          <p:nvPr/>
        </p:nvSpPr>
        <p:spPr>
          <a:xfrm>
            <a:off x="5471278" y="4447376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765F2BDE-2EA3-4C11-94BC-B9A327D190A2}"/>
              </a:ext>
            </a:extLst>
          </p:cNvPr>
          <p:cNvSpPr/>
          <p:nvPr/>
        </p:nvSpPr>
        <p:spPr>
          <a:xfrm flipV="1">
            <a:off x="4822151" y="4465024"/>
            <a:ext cx="220681" cy="213440"/>
          </a:xfrm>
          <a:prstGeom prst="flowChartConnector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DC20F90-A489-4328-9320-03D4106175C8}"/>
              </a:ext>
            </a:extLst>
          </p:cNvPr>
          <p:cNvCxnSpPr>
            <a:cxnSpLocks/>
            <a:stCxn id="64" idx="3"/>
            <a:endCxn id="102" idx="2"/>
          </p:cNvCxnSpPr>
          <p:nvPr/>
        </p:nvCxnSpPr>
        <p:spPr>
          <a:xfrm flipV="1">
            <a:off x="4288259" y="4571744"/>
            <a:ext cx="533892" cy="7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3DF0B075-9EA2-47FF-974E-B9924014A3CF}"/>
              </a:ext>
            </a:extLst>
          </p:cNvPr>
          <p:cNvCxnSpPr>
            <a:cxnSpLocks/>
            <a:stCxn id="102" idx="6"/>
            <a:endCxn id="68" idx="1"/>
          </p:cNvCxnSpPr>
          <p:nvPr/>
        </p:nvCxnSpPr>
        <p:spPr>
          <a:xfrm flipV="1">
            <a:off x="5042832" y="1980230"/>
            <a:ext cx="429562" cy="25915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7B688C4-B4FF-4E64-AE28-6708CBADC33A}"/>
              </a:ext>
            </a:extLst>
          </p:cNvPr>
          <p:cNvCxnSpPr>
            <a:cxnSpLocks/>
            <a:stCxn id="68" idx="2"/>
            <a:endCxn id="80" idx="0"/>
          </p:cNvCxnSpPr>
          <p:nvPr/>
        </p:nvCxnSpPr>
        <p:spPr>
          <a:xfrm flipH="1">
            <a:off x="5975334" y="2102904"/>
            <a:ext cx="1116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B6EFE39-B431-4B5A-8F10-3CA6F8183EEB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5975334" y="3399048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0F1D626-4190-4E9A-9718-2B44F7FA81C6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5975334" y="3831096"/>
            <a:ext cx="0" cy="61628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B2F6C655-A117-4B6F-8B49-D588A28F2E32}"/>
              </a:ext>
            </a:extLst>
          </p:cNvPr>
          <p:cNvCxnSpPr>
            <a:cxnSpLocks/>
            <a:stCxn id="80" idx="2"/>
            <a:endCxn id="90" idx="0"/>
          </p:cNvCxnSpPr>
          <p:nvPr/>
        </p:nvCxnSpPr>
        <p:spPr>
          <a:xfrm>
            <a:off x="5975334" y="2534952"/>
            <a:ext cx="0" cy="61874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처리 128">
            <a:extLst>
              <a:ext uri="{FF2B5EF4-FFF2-40B4-BE49-F238E27FC236}">
                <a16:creationId xmlns:a16="http://schemas.microsoft.com/office/drawing/2014/main" id="{C5E0E7F1-6CB3-4F14-89CD-58EA151B0DEA}"/>
              </a:ext>
            </a:extLst>
          </p:cNvPr>
          <p:cNvSpPr/>
          <p:nvPr/>
        </p:nvSpPr>
        <p:spPr>
          <a:xfrm>
            <a:off x="7641744" y="1857556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B5AC9210-77F4-4E89-88B6-3C03C5E93744}"/>
              </a:ext>
            </a:extLst>
          </p:cNvPr>
          <p:cNvCxnSpPr>
            <a:cxnSpLocks/>
            <a:stCxn id="92" idx="3"/>
            <a:endCxn id="129" idx="1"/>
          </p:cNvCxnSpPr>
          <p:nvPr/>
        </p:nvCxnSpPr>
        <p:spPr>
          <a:xfrm flipV="1">
            <a:off x="6479390" y="1980230"/>
            <a:ext cx="1162354" cy="2589820"/>
          </a:xfrm>
          <a:prstGeom prst="bentConnector3">
            <a:avLst>
              <a:gd name="adj1" fmla="val 801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BF4D991-F29C-40EB-B5CA-AFEF2A972045}"/>
              </a:ext>
            </a:extLst>
          </p:cNvPr>
          <p:cNvCxnSpPr>
            <a:cxnSpLocks/>
            <a:stCxn id="129" idx="2"/>
            <a:endCxn id="41" idx="0"/>
          </p:cNvCxnSpPr>
          <p:nvPr/>
        </p:nvCxnSpPr>
        <p:spPr>
          <a:xfrm>
            <a:off x="8145800" y="2102904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7AF5BC9-6B21-4D64-96A5-A1A3444E5C3B}"/>
              </a:ext>
            </a:extLst>
          </p:cNvPr>
          <p:cNvSpPr/>
          <p:nvPr/>
        </p:nvSpPr>
        <p:spPr>
          <a:xfrm>
            <a:off x="4646350" y="4641711"/>
            <a:ext cx="5677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Connect</a:t>
            </a:r>
            <a:endParaRPr lang="ko-KR" altLang="en-US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19DD9D0-C87E-43B8-8B11-2D13E82FE4B0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7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8828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3539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Permission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6523"/>
              </p:ext>
            </p:extLst>
          </p:nvPr>
        </p:nvGraphicFramePr>
        <p:xfrm>
          <a:off x="533400" y="1361692"/>
          <a:ext cx="11140438" cy="480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2166693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3470475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86746266"/>
                    </a:ext>
                  </a:extLst>
                </a:gridCol>
                <a:gridCol w="729396">
                  <a:extLst>
                    <a:ext uri="{9D8B030D-6E8A-4147-A177-3AD203B41FA5}">
                      <a16:colId xmlns:a16="http://schemas.microsoft.com/office/drawing/2014/main" val="4233055295"/>
                    </a:ext>
                  </a:extLst>
                </a:gridCol>
                <a:gridCol w="369020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삽입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73510"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0311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73510"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2378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17939"/>
                  </a:ext>
                </a:extLst>
              </a:tr>
              <a:tr h="373510"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3465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Policy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31764"/>
              </p:ext>
            </p:extLst>
          </p:nvPr>
        </p:nvGraphicFramePr>
        <p:xfrm>
          <a:off x="533400" y="1437076"/>
          <a:ext cx="11140438" cy="480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4877289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369020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73510"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0311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73510"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2378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17939"/>
                  </a:ext>
                </a:extLst>
              </a:tr>
              <a:tr h="373510"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37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165</Words>
  <Application>Microsoft Office PowerPoint</Application>
  <PresentationFormat>와이드스크린</PresentationFormat>
  <Paragraphs>127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FlowChart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우균 정</dc:creator>
  <cp:lastModifiedBy>우균 정</cp:lastModifiedBy>
  <cp:revision>32</cp:revision>
  <dcterms:created xsi:type="dcterms:W3CDTF">2021-05-29T07:57:04Z</dcterms:created>
  <dcterms:modified xsi:type="dcterms:W3CDTF">2021-06-06T00:41:10Z</dcterms:modified>
</cp:coreProperties>
</file>