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59" r:id="rId7"/>
    <p:sldId id="275" r:id="rId8"/>
    <p:sldId id="283" r:id="rId9"/>
    <p:sldId id="282" r:id="rId10"/>
    <p:sldId id="284" r:id="rId11"/>
    <p:sldId id="279" r:id="rId12"/>
    <p:sldId id="261" r:id="rId13"/>
    <p:sldId id="280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BC2EE-90CB-4B51-B970-834DF43C5FBA}" v="10" dt="2021-06-06T00:41:07.852"/>
    <p1510:client id="{F797C8AE-D5BC-4E5C-BB7B-7CF96A1691A3}" v="2137" dt="2021-06-06T03:50:52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2191" autoAdjust="0"/>
  </p:normalViewPr>
  <p:slideViewPr>
    <p:cSldViewPr snapToGrid="0">
      <p:cViewPr varScale="1">
        <p:scale>
          <a:sx n="106" d="100"/>
          <a:sy n="10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균 정" userId="cc5e98843caf5a80" providerId="LiveId" clId="{29CBC2EE-90CB-4B51-B970-834DF43C5FBA}"/>
    <pc:docChg chg="custSel addSld delSld modSld sldOrd">
      <pc:chgData name="우균 정" userId="cc5e98843caf5a80" providerId="LiveId" clId="{29CBC2EE-90CB-4B51-B970-834DF43C5FBA}" dt="2021-06-06T00:41:07.852" v="65"/>
      <pc:docMkLst>
        <pc:docMk/>
      </pc:docMkLst>
      <pc:sldChg chg="modSp mod">
        <pc:chgData name="우균 정" userId="cc5e98843caf5a80" providerId="LiveId" clId="{29CBC2EE-90CB-4B51-B970-834DF43C5FBA}" dt="2021-06-06T00:40:29.040" v="22" actId="14100"/>
        <pc:sldMkLst>
          <pc:docMk/>
          <pc:sldMk cId="3687046740" sldId="258"/>
        </pc:sldMkLst>
        <pc:graphicFrameChg chg="modGraphic">
          <ac:chgData name="우균 정" userId="cc5e98843caf5a80" providerId="LiveId" clId="{29CBC2EE-90CB-4B51-B970-834DF43C5FBA}" dt="2021-06-06T00:40:29.040" v="22" actId="14100"/>
          <ac:graphicFrameMkLst>
            <pc:docMk/>
            <pc:sldMk cId="3687046740" sldId="258"/>
            <ac:graphicFrameMk id="3" creationId="{89537519-5C83-4A00-94F7-A89BFA91058D}"/>
          </ac:graphicFrameMkLst>
        </pc:graphicFrameChg>
      </pc:sldChg>
      <pc:sldChg chg="modSp mod">
        <pc:chgData name="우균 정" userId="cc5e98843caf5a80" providerId="LiveId" clId="{29CBC2EE-90CB-4B51-B970-834DF43C5FBA}" dt="2021-06-06T00:41:07.852" v="65"/>
        <pc:sldMkLst>
          <pc:docMk/>
          <pc:sldMk cId="450843009" sldId="276"/>
        </pc:sldMkLst>
        <pc:graphicFrameChg chg="mod modGraphic">
          <ac:chgData name="우균 정" userId="cc5e98843caf5a80" providerId="LiveId" clId="{29CBC2EE-90CB-4B51-B970-834DF43C5FBA}" dt="2021-06-06T00:41:07.852" v="65"/>
          <ac:graphicFrameMkLst>
            <pc:docMk/>
            <pc:sldMk cId="450843009" sldId="276"/>
            <ac:graphicFrameMk id="3" creationId="{A442FEA8-4E41-46BF-AE73-21B9451E6396}"/>
          </ac:graphicFrameMkLst>
        </pc:graphicFrameChg>
      </pc:sldChg>
      <pc:sldChg chg="add del">
        <pc:chgData name="우균 정" userId="cc5e98843caf5a80" providerId="LiveId" clId="{29CBC2EE-90CB-4B51-B970-834DF43C5FBA}" dt="2021-06-06T00:39:43.034" v="1" actId="47"/>
        <pc:sldMkLst>
          <pc:docMk/>
          <pc:sldMk cId="518127302" sldId="279"/>
        </pc:sldMkLst>
      </pc:sldChg>
      <pc:sldChg chg="add">
        <pc:chgData name="우균 정" userId="cc5e98843caf5a80" providerId="LiveId" clId="{29CBC2EE-90CB-4B51-B970-834DF43C5FBA}" dt="2021-06-06T00:40:44.355" v="23"/>
        <pc:sldMkLst>
          <pc:docMk/>
          <pc:sldMk cId="2645339989" sldId="279"/>
        </pc:sldMkLst>
      </pc:sldChg>
      <pc:sldChg chg="delSp modSp add del mod ord">
        <pc:chgData name="우균 정" userId="cc5e98843caf5a80" providerId="LiveId" clId="{29CBC2EE-90CB-4B51-B970-834DF43C5FBA}" dt="2021-06-06T00:40:08.128" v="20" actId="47"/>
        <pc:sldMkLst>
          <pc:docMk/>
          <pc:sldMk cId="2762615886" sldId="279"/>
        </pc:sldMkLst>
        <pc:spChg chg="mod">
          <ac:chgData name="우균 정" userId="cc5e98843caf5a80" providerId="LiveId" clId="{29CBC2EE-90CB-4B51-B970-834DF43C5FBA}" dt="2021-06-06T00:39:52.329" v="18" actId="20577"/>
          <ac:spMkLst>
            <pc:docMk/>
            <pc:sldMk cId="2762615886" sldId="279"/>
            <ac:spMk id="2" creationId="{DD7585A4-0685-47D0-9A81-35FDFCD1EBD7}"/>
          </ac:spMkLst>
        </pc:spChg>
        <pc:graphicFrameChg chg="del">
          <ac:chgData name="우균 정" userId="cc5e98843caf5a80" providerId="LiveId" clId="{29CBC2EE-90CB-4B51-B970-834DF43C5FBA}" dt="2021-06-06T00:39:54.519" v="19" actId="478"/>
          <ac:graphicFrameMkLst>
            <pc:docMk/>
            <pc:sldMk cId="2762615886" sldId="279"/>
            <ac:graphicFrameMk id="3" creationId="{89537519-5C83-4A00-94F7-A89BFA91058D}"/>
          </ac:graphicFrameMkLst>
        </pc:graphicFrameChg>
      </pc:sldChg>
      <pc:sldChg chg="add">
        <pc:chgData name="우균 정" userId="cc5e98843caf5a80" providerId="LiveId" clId="{29CBC2EE-90CB-4B51-B970-834DF43C5FBA}" dt="2021-06-06T00:40:44.563" v="24"/>
        <pc:sldMkLst>
          <pc:docMk/>
          <pc:sldMk cId="3437617933" sldId="280"/>
        </pc:sldMkLst>
      </pc:sldChg>
    </pc:docChg>
  </pc:docChgLst>
  <pc:docChgLst>
    <pc:chgData name="정 우균" userId="cc5e98843caf5a80" providerId="LiveId" clId="{F797C8AE-D5BC-4E5C-BB7B-7CF96A1691A3}"/>
    <pc:docChg chg="undo custSel addSld delSld modSld sldOrd">
      <pc:chgData name="정 우균" userId="cc5e98843caf5a80" providerId="LiveId" clId="{F797C8AE-D5BC-4E5C-BB7B-7CF96A1691A3}" dt="2021-06-06T03:50:52.450" v="5919" actId="20577"/>
      <pc:docMkLst>
        <pc:docMk/>
      </pc:docMkLst>
      <pc:sldChg chg="modSp mod">
        <pc:chgData name="정 우균" userId="cc5e98843caf5a80" providerId="LiveId" clId="{F797C8AE-D5BC-4E5C-BB7B-7CF96A1691A3}" dt="2021-06-06T00:58:07.782" v="68"/>
        <pc:sldMkLst>
          <pc:docMk/>
          <pc:sldMk cId="2695549468" sldId="256"/>
        </pc:sldMkLst>
        <pc:graphicFrameChg chg="mod modGraphic">
          <ac:chgData name="정 우균" userId="cc5e98843caf5a80" providerId="LiveId" clId="{F797C8AE-D5BC-4E5C-BB7B-7CF96A1691A3}" dt="2021-06-06T00:58:07.782" v="68"/>
          <ac:graphicFrameMkLst>
            <pc:docMk/>
            <pc:sldMk cId="2695549468" sldId="256"/>
            <ac:graphicFrameMk id="5" creationId="{0A97D120-39B7-46A6-A320-A5ABE31A2F7A}"/>
          </ac:graphicFrameMkLst>
        </pc:graphicFrameChg>
      </pc:sldChg>
      <pc:sldChg chg="modSp mod">
        <pc:chgData name="정 우균" userId="cc5e98843caf5a80" providerId="LiveId" clId="{F797C8AE-D5BC-4E5C-BB7B-7CF96A1691A3}" dt="2021-06-06T02:19:39.123" v="4318" actId="20577"/>
        <pc:sldMkLst>
          <pc:docMk/>
          <pc:sldMk cId="827588966" sldId="257"/>
        </pc:sldMkLst>
        <pc:spChg chg="mod">
          <ac:chgData name="정 우균" userId="cc5e98843caf5a80" providerId="LiveId" clId="{F797C8AE-D5BC-4E5C-BB7B-7CF96A1691A3}" dt="2021-06-06T02:19:39.123" v="4318" actId="20577"/>
          <ac:spMkLst>
            <pc:docMk/>
            <pc:sldMk cId="827588966" sldId="257"/>
            <ac:spMk id="6" creationId="{50EA26DC-2E03-45A4-A12B-2FB842A2066C}"/>
          </ac:spMkLst>
        </pc:spChg>
      </pc:sldChg>
      <pc:sldChg chg="modSp mod">
        <pc:chgData name="정 우균" userId="cc5e98843caf5a80" providerId="LiveId" clId="{F797C8AE-D5BC-4E5C-BB7B-7CF96A1691A3}" dt="2021-06-06T03:50:52.450" v="5919" actId="20577"/>
        <pc:sldMkLst>
          <pc:docMk/>
          <pc:sldMk cId="3687046740" sldId="258"/>
        </pc:sldMkLst>
        <pc:graphicFrameChg chg="mod modGraphic">
          <ac:chgData name="정 우균" userId="cc5e98843caf5a80" providerId="LiveId" clId="{F797C8AE-D5BC-4E5C-BB7B-7CF96A1691A3}" dt="2021-06-06T03:50:52.450" v="5919" actId="20577"/>
          <ac:graphicFrameMkLst>
            <pc:docMk/>
            <pc:sldMk cId="3687046740" sldId="258"/>
            <ac:graphicFrameMk id="3" creationId="{89537519-5C83-4A00-94F7-A89BFA91058D}"/>
          </ac:graphicFrameMkLst>
        </pc:graphicFrameChg>
      </pc:sldChg>
      <pc:sldChg chg="addSp delSp modSp mod">
        <pc:chgData name="정 우균" userId="cc5e98843caf5a80" providerId="LiveId" clId="{F797C8AE-D5BC-4E5C-BB7B-7CF96A1691A3}" dt="2021-06-06T01:05:07.608" v="753" actId="20577"/>
        <pc:sldMkLst>
          <pc:docMk/>
          <pc:sldMk cId="3122787678" sldId="263"/>
        </pc:sldMkLst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4" creationId="{A01681B9-4FE3-465F-95D4-024436A1B81D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5" creationId="{78E11779-D92A-4696-8ADB-DC4E7DCE2A97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6" creationId="{4DF16769-9F32-433D-B7F3-CC6133326E46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7" creationId="{E44CB10F-22AB-4A54-967F-21CE413F67EE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8" creationId="{A8C0CA7C-65B5-4CEA-9382-64580057B36E}"/>
          </ac:spMkLst>
        </pc:spChg>
        <pc:spChg chg="mod">
          <ac:chgData name="정 우균" userId="cc5e98843caf5a80" providerId="LiveId" clId="{F797C8AE-D5BC-4E5C-BB7B-7CF96A1691A3}" dt="2021-06-06T01:01:44.739" v="281"/>
          <ac:spMkLst>
            <pc:docMk/>
            <pc:sldMk cId="3122787678" sldId="263"/>
            <ac:spMk id="10" creationId="{98D4AABF-FEF5-4D7C-BF97-F58BE471286E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1" creationId="{29B14344-E891-45FE-AD78-33E7A9B19621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2" creationId="{8C3F0A08-569D-4FF0-9F29-A27717C9A75F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4" creationId="{A1FCE067-D8EB-4E2A-A218-7914DD472B9D}"/>
          </ac:spMkLst>
        </pc:spChg>
        <pc:spChg chg="del mod">
          <ac:chgData name="정 우균" userId="cc5e98843caf5a80" providerId="LiveId" clId="{F797C8AE-D5BC-4E5C-BB7B-7CF96A1691A3}" dt="2021-06-06T01:01:27.757" v="249" actId="478"/>
          <ac:spMkLst>
            <pc:docMk/>
            <pc:sldMk cId="3122787678" sldId="263"/>
            <ac:spMk id="15" creationId="{06B35BA4-0BEA-4B43-B1B4-EA80AD01834E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6" creationId="{3F04ACAA-B666-475A-B0D9-7372E47395F9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7" creationId="{A6F19F3E-E966-4C3D-B097-A21A9BFF898B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8" creationId="{058F8154-207A-4640-8BA8-2025F4F4A40C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9" creationId="{63A3474C-8705-40FE-9CA7-7E12D6161929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20" creationId="{7F0DCFE2-BC75-4CBE-8369-B5F8F3F2FCA9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21" creationId="{5C8DFB84-509D-42DB-B198-1C8E82E127CD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22" creationId="{49674DB3-E88A-4F5E-B134-28C835B18F65}"/>
          </ac:spMkLst>
        </pc:spChg>
        <pc:spChg chg="add mod">
          <ac:chgData name="정 우균" userId="cc5e98843caf5a80" providerId="LiveId" clId="{F797C8AE-D5BC-4E5C-BB7B-7CF96A1691A3}" dt="2021-06-06T01:01:13.747" v="243"/>
          <ac:spMkLst>
            <pc:docMk/>
            <pc:sldMk cId="3122787678" sldId="263"/>
            <ac:spMk id="35" creationId="{390A24B0-5669-42C8-A378-FEEB27F5D27D}"/>
          </ac:spMkLst>
        </pc:spChg>
        <pc:spChg chg="add mod">
          <ac:chgData name="정 우균" userId="cc5e98843caf5a80" providerId="LiveId" clId="{F797C8AE-D5BC-4E5C-BB7B-7CF96A1691A3}" dt="2021-06-06T01:01:51.255" v="306"/>
          <ac:spMkLst>
            <pc:docMk/>
            <pc:sldMk cId="3122787678" sldId="263"/>
            <ac:spMk id="39" creationId="{F10A64BA-6B36-4187-B456-68E0F5AFDF66}"/>
          </ac:spMkLst>
        </pc:spChg>
        <pc:spChg chg="add mod">
          <ac:chgData name="정 우균" userId="cc5e98843caf5a80" providerId="LiveId" clId="{F797C8AE-D5BC-4E5C-BB7B-7CF96A1691A3}" dt="2021-06-06T01:01:59.010" v="323"/>
          <ac:spMkLst>
            <pc:docMk/>
            <pc:sldMk cId="3122787678" sldId="263"/>
            <ac:spMk id="40" creationId="{2DC06E68-7F2E-48AA-9407-DC22A19B3F38}"/>
          </ac:spMkLst>
        </pc:spChg>
        <pc:spChg chg="add mod">
          <ac:chgData name="정 우균" userId="cc5e98843caf5a80" providerId="LiveId" clId="{F797C8AE-D5BC-4E5C-BB7B-7CF96A1691A3}" dt="2021-06-06T01:02:30.737" v="351"/>
          <ac:spMkLst>
            <pc:docMk/>
            <pc:sldMk cId="3122787678" sldId="263"/>
            <ac:spMk id="41" creationId="{077ACBE1-B7AD-401E-9342-7C383D7CD706}"/>
          </ac:spMkLst>
        </pc:spChg>
        <pc:spChg chg="add mod">
          <ac:chgData name="정 우균" userId="cc5e98843caf5a80" providerId="LiveId" clId="{F797C8AE-D5BC-4E5C-BB7B-7CF96A1691A3}" dt="2021-06-06T01:02:58.254" v="442"/>
          <ac:spMkLst>
            <pc:docMk/>
            <pc:sldMk cId="3122787678" sldId="263"/>
            <ac:spMk id="42" creationId="{4592BD38-49A2-4A8A-A74B-5F5BB8845A1D}"/>
          </ac:spMkLst>
        </pc:spChg>
        <pc:spChg chg="add mod">
          <ac:chgData name="정 우균" userId="cc5e98843caf5a80" providerId="LiveId" clId="{F797C8AE-D5BC-4E5C-BB7B-7CF96A1691A3}" dt="2021-06-06T01:02:54.698" v="431"/>
          <ac:spMkLst>
            <pc:docMk/>
            <pc:sldMk cId="3122787678" sldId="263"/>
            <ac:spMk id="43" creationId="{16311880-1ACE-4478-AC56-295A192539DC}"/>
          </ac:spMkLst>
        </pc:spChg>
        <pc:spChg chg="add mod">
          <ac:chgData name="정 우균" userId="cc5e98843caf5a80" providerId="LiveId" clId="{F797C8AE-D5BC-4E5C-BB7B-7CF96A1691A3}" dt="2021-06-06T01:03:42.455" v="557"/>
          <ac:spMkLst>
            <pc:docMk/>
            <pc:sldMk cId="3122787678" sldId="263"/>
            <ac:spMk id="44" creationId="{2E87BE9E-5E1E-4FA0-8814-8C2352C71EFE}"/>
          </ac:spMkLst>
        </pc:spChg>
        <pc:spChg chg="add mod">
          <ac:chgData name="정 우균" userId="cc5e98843caf5a80" providerId="LiveId" clId="{F797C8AE-D5BC-4E5C-BB7B-7CF96A1691A3}" dt="2021-06-06T01:03:39.923" v="549"/>
          <ac:spMkLst>
            <pc:docMk/>
            <pc:sldMk cId="3122787678" sldId="263"/>
            <ac:spMk id="45" creationId="{E9E961B0-9943-4B3F-BE5D-CF6D1745EFD5}"/>
          </ac:spMkLst>
        </pc:spChg>
        <pc:spChg chg="add mod">
          <ac:chgData name="정 우균" userId="cc5e98843caf5a80" providerId="LiveId" clId="{F797C8AE-D5BC-4E5C-BB7B-7CF96A1691A3}" dt="2021-06-06T01:03:47.153" v="579"/>
          <ac:spMkLst>
            <pc:docMk/>
            <pc:sldMk cId="3122787678" sldId="263"/>
            <ac:spMk id="46" creationId="{4811EE15-DFB1-4A33-ADE5-D2D535D356B5}"/>
          </ac:spMkLst>
        </pc:spChg>
        <pc:spChg chg="add mod">
          <ac:chgData name="정 우균" userId="cc5e98843caf5a80" providerId="LiveId" clId="{F797C8AE-D5BC-4E5C-BB7B-7CF96A1691A3}" dt="2021-06-06T01:04:10.571" v="624"/>
          <ac:spMkLst>
            <pc:docMk/>
            <pc:sldMk cId="3122787678" sldId="263"/>
            <ac:spMk id="47" creationId="{D82C1993-78EA-4F37-9632-1BA6B5CA6D59}"/>
          </ac:spMkLst>
        </pc:spChg>
        <pc:spChg chg="add mod">
          <ac:chgData name="정 우균" userId="cc5e98843caf5a80" providerId="LiveId" clId="{F797C8AE-D5BC-4E5C-BB7B-7CF96A1691A3}" dt="2021-06-06T01:04:22.893" v="650"/>
          <ac:spMkLst>
            <pc:docMk/>
            <pc:sldMk cId="3122787678" sldId="263"/>
            <ac:spMk id="48" creationId="{5A9D77B2-23D5-4913-9984-2845BC7A2C03}"/>
          </ac:spMkLst>
        </pc:spChg>
        <pc:spChg chg="add mod">
          <ac:chgData name="정 우균" userId="cc5e98843caf5a80" providerId="LiveId" clId="{F797C8AE-D5BC-4E5C-BB7B-7CF96A1691A3}" dt="2021-06-06T01:04:26.118" v="667"/>
          <ac:spMkLst>
            <pc:docMk/>
            <pc:sldMk cId="3122787678" sldId="263"/>
            <ac:spMk id="49" creationId="{074D5FFE-F8CF-466D-B155-D104C9F85700}"/>
          </ac:spMkLst>
        </pc:spChg>
        <pc:spChg chg="add mod">
          <ac:chgData name="정 우균" userId="cc5e98843caf5a80" providerId="LiveId" clId="{F797C8AE-D5BC-4E5C-BB7B-7CF96A1691A3}" dt="2021-06-06T01:04:33.929" v="685"/>
          <ac:spMkLst>
            <pc:docMk/>
            <pc:sldMk cId="3122787678" sldId="263"/>
            <ac:spMk id="50" creationId="{2193C015-A50E-4AA3-9645-6E18FA78DD68}"/>
          </ac:spMkLst>
        </pc:spChg>
        <pc:spChg chg="add mod">
          <ac:chgData name="정 우균" userId="cc5e98843caf5a80" providerId="LiveId" clId="{F797C8AE-D5BC-4E5C-BB7B-7CF96A1691A3}" dt="2021-06-06T01:04:47.151" v="716"/>
          <ac:spMkLst>
            <pc:docMk/>
            <pc:sldMk cId="3122787678" sldId="263"/>
            <ac:spMk id="51" creationId="{7FDCE795-CD75-43B1-AB1D-A00E66CF79F0}"/>
          </ac:spMkLst>
        </pc:spChg>
        <pc:spChg chg="add mod">
          <ac:chgData name="정 우균" userId="cc5e98843caf5a80" providerId="LiveId" clId="{F797C8AE-D5BC-4E5C-BB7B-7CF96A1691A3}" dt="2021-06-06T01:04:52.575" v="739"/>
          <ac:spMkLst>
            <pc:docMk/>
            <pc:sldMk cId="3122787678" sldId="263"/>
            <ac:spMk id="52" creationId="{39905A60-5AB0-4A0D-8072-F1C51538D19D}"/>
          </ac:spMkLst>
        </pc:spChg>
        <pc:spChg chg="add mod">
          <ac:chgData name="정 우균" userId="cc5e98843caf5a80" providerId="LiveId" clId="{F797C8AE-D5BC-4E5C-BB7B-7CF96A1691A3}" dt="2021-06-06T01:03:06.899" v="467"/>
          <ac:spMkLst>
            <pc:docMk/>
            <pc:sldMk cId="3122787678" sldId="263"/>
            <ac:spMk id="53" creationId="{E4309F96-1545-4EFC-A082-44F43FEE0364}"/>
          </ac:spMkLst>
        </pc:spChg>
        <pc:spChg chg="add mod">
          <ac:chgData name="정 우균" userId="cc5e98843caf5a80" providerId="LiveId" clId="{F797C8AE-D5BC-4E5C-BB7B-7CF96A1691A3}" dt="2021-06-06T01:03:16.477" v="493"/>
          <ac:spMkLst>
            <pc:docMk/>
            <pc:sldMk cId="3122787678" sldId="263"/>
            <ac:spMk id="54" creationId="{C15154E7-2C11-4A74-ADDE-9A57D6A58BC7}"/>
          </ac:spMkLst>
        </pc:spChg>
        <pc:spChg chg="add mod">
          <ac:chgData name="정 우균" userId="cc5e98843caf5a80" providerId="LiveId" clId="{F797C8AE-D5BC-4E5C-BB7B-7CF96A1691A3}" dt="2021-06-06T01:03:24.593" v="515" actId="20577"/>
          <ac:spMkLst>
            <pc:docMk/>
            <pc:sldMk cId="3122787678" sldId="263"/>
            <ac:spMk id="55" creationId="{D89C5A50-DBE6-4E97-A587-942F6FBC50F8}"/>
          </ac:spMkLst>
        </pc:spChg>
        <pc:spChg chg="add mod">
          <ac:chgData name="정 우균" userId="cc5e98843caf5a80" providerId="LiveId" clId="{F797C8AE-D5BC-4E5C-BB7B-7CF96A1691A3}" dt="2021-06-06T01:04:01.934" v="615"/>
          <ac:spMkLst>
            <pc:docMk/>
            <pc:sldMk cId="3122787678" sldId="263"/>
            <ac:spMk id="56" creationId="{CA51E56C-5CE1-4A7A-8D99-E73E07A15E5A}"/>
          </ac:spMkLst>
        </pc:spChg>
        <pc:spChg chg="add mod">
          <ac:chgData name="정 우균" userId="cc5e98843caf5a80" providerId="LiveId" clId="{F797C8AE-D5BC-4E5C-BB7B-7CF96A1691A3}" dt="2021-06-06T01:05:07.608" v="753" actId="20577"/>
          <ac:spMkLst>
            <pc:docMk/>
            <pc:sldMk cId="3122787678" sldId="263"/>
            <ac:spMk id="57" creationId="{6CDF3EDF-D96C-498B-8AD1-1716EF37A76A}"/>
          </ac:spMkLst>
        </pc:spChg>
        <pc:cxnChg chg="mod">
          <ac:chgData name="정 우균" userId="cc5e98843caf5a80" providerId="LiveId" clId="{F797C8AE-D5BC-4E5C-BB7B-7CF96A1691A3}" dt="2021-06-06T01:00:56.143" v="218" actId="14100"/>
          <ac:cxnSpMkLst>
            <pc:docMk/>
            <pc:sldMk cId="3122787678" sldId="263"/>
            <ac:cxnSpMk id="27" creationId="{CA093BB4-60B1-4E8F-BFD4-DDB5074D0EBC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29" creationId="{6E989FB9-1451-4303-AD9D-99EA1AEB2928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2" creationId="{26708CCE-94AF-44CC-90C7-90243D9ACFE9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4" creationId="{207DB664-5CC4-467B-AA19-C604373F9E2E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6" creationId="{8145D745-4E33-44C7-BF82-5E38EF5DDB3D}"/>
          </ac:cxnSpMkLst>
        </pc:cxnChg>
        <pc:cxnChg chg="add mod">
          <ac:chgData name="정 우균" userId="cc5e98843caf5a80" providerId="LiveId" clId="{F797C8AE-D5BC-4E5C-BB7B-7CF96A1691A3}" dt="2021-06-06T01:01:07.480" v="230" actId="1037"/>
          <ac:cxnSpMkLst>
            <pc:docMk/>
            <pc:sldMk cId="3122787678" sldId="263"/>
            <ac:cxnSpMk id="37" creationId="{DEBF0EF6-069F-4D22-A4C1-CD508696B248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8" creationId="{79E49C6D-8C6C-418D-9251-55A0F10398F0}"/>
          </ac:cxnSpMkLst>
        </pc:cxnChg>
      </pc:sldChg>
      <pc:sldChg chg="modSp mod">
        <pc:chgData name="정 우균" userId="cc5e98843caf5a80" providerId="LiveId" clId="{F797C8AE-D5BC-4E5C-BB7B-7CF96A1691A3}" dt="2021-06-06T03:23:14.851" v="4439" actId="14734"/>
        <pc:sldMkLst>
          <pc:docMk/>
          <pc:sldMk cId="3757249867" sldId="264"/>
        </pc:sldMkLst>
        <pc:graphicFrameChg chg="mod modGraphic">
          <ac:chgData name="정 우균" userId="cc5e98843caf5a80" providerId="LiveId" clId="{F797C8AE-D5BC-4E5C-BB7B-7CF96A1691A3}" dt="2021-06-06T03:23:14.851" v="4439" actId="14734"/>
          <ac:graphicFrameMkLst>
            <pc:docMk/>
            <pc:sldMk cId="3757249867" sldId="264"/>
            <ac:graphicFrameMk id="3" creationId="{A442FEA8-4E41-46BF-AE73-21B9451E6396}"/>
          </ac:graphicFrameMkLst>
        </pc:graphicFrameChg>
      </pc:sldChg>
      <pc:sldChg chg="addSp delSp modSp mod">
        <pc:chgData name="정 우균" userId="cc5e98843caf5a80" providerId="LiveId" clId="{F797C8AE-D5BC-4E5C-BB7B-7CF96A1691A3}" dt="2021-06-06T01:58:18.509" v="2594" actId="14100"/>
        <pc:sldMkLst>
          <pc:docMk/>
          <pc:sldMk cId="2688285372" sldId="275"/>
        </pc:sldMkLst>
        <pc:spChg chg="mod">
          <ac:chgData name="정 우균" userId="cc5e98843caf5a80" providerId="LiveId" clId="{F797C8AE-D5BC-4E5C-BB7B-7CF96A1691A3}" dt="2021-06-06T01:48:51.011" v="2163" actId="1076"/>
          <ac:spMkLst>
            <pc:docMk/>
            <pc:sldMk cId="2688285372" sldId="275"/>
            <ac:spMk id="2" creationId="{719F2D03-4DCC-42DA-95ED-B3FF360D7F63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4" creationId="{14D54AE7-AAC9-41B9-9625-10576C604CD7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6" creationId="{B7D46F69-1CA3-4F48-B383-30D303FFEABB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" creationId="{B61B2F31-1FAE-4B5E-9F16-9334C3015BAC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8" creationId="{BB96B924-4F71-423C-9A34-4C63C04D46CB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9" creationId="{96A6B14E-E90E-4B43-A3BD-28851575D769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10" creationId="{C07A0973-7A51-4E56-927B-66B2A3E6F2B9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11" creationId="{552E7756-5830-4A75-A9EE-BECB3510FCE4}"/>
          </ac:spMkLst>
        </pc:spChg>
        <pc:spChg chg="add mod">
          <ac:chgData name="정 우균" userId="cc5e98843caf5a80" providerId="LiveId" clId="{F797C8AE-D5BC-4E5C-BB7B-7CF96A1691A3}" dt="2021-06-06T01:56:51.861" v="2440" actId="14100"/>
          <ac:spMkLst>
            <pc:docMk/>
            <pc:sldMk cId="2688285372" sldId="275"/>
            <ac:spMk id="13" creationId="{CDBA61B8-2BF4-4EDB-A805-A6FC5B7A9D79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25" creationId="{7D62639A-401C-41AD-AF3F-5BB6DF0C766F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32" creationId="{783A7B31-4623-488F-8FF8-95A2871C8DFB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34" creationId="{A767E2C7-DA49-431D-ADD2-19F40D7B0B35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36" creationId="{B5D5819F-C982-46E6-934A-059377051FCE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41" creationId="{8B0FC8EB-06DE-4FF4-9373-5A2D117A6FFE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2" creationId="{7DC64F6D-1FA0-4B32-9430-E0D063BB9C92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4" creationId="{DA3FC886-0D12-421B-9939-10BF2FC2165B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5" creationId="{893B66AA-0880-4E88-877D-B4E20ADBE1A1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6" creationId="{F5CEF83A-0867-402A-B312-C16571CB169E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53" creationId="{8D4F4747-9751-4A7E-9A2C-A60BC5D2D21F}"/>
          </ac:spMkLst>
        </pc:spChg>
        <pc:spChg chg="add del mod">
          <ac:chgData name="정 우균" userId="cc5e98843caf5a80" providerId="LiveId" clId="{F797C8AE-D5BC-4E5C-BB7B-7CF96A1691A3}" dt="2021-06-06T01:48:28.349" v="2156" actId="21"/>
          <ac:spMkLst>
            <pc:docMk/>
            <pc:sldMk cId="2688285372" sldId="275"/>
            <ac:spMk id="56" creationId="{3C3E2B9B-8FD4-4692-9AB6-23D4EE3C0F01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57" creationId="{563B26E9-ED14-4A83-B908-8B523E8B4BE2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59" creationId="{BBCB856C-70A0-4D7E-97C4-113174219EF4}"/>
          </ac:spMkLst>
        </pc:spChg>
        <pc:spChg chg="add del mod">
          <ac:chgData name="정 우균" userId="cc5e98843caf5a80" providerId="LiveId" clId="{F797C8AE-D5BC-4E5C-BB7B-7CF96A1691A3}" dt="2021-06-06T01:08:26.802" v="831" actId="478"/>
          <ac:spMkLst>
            <pc:docMk/>
            <pc:sldMk cId="2688285372" sldId="275"/>
            <ac:spMk id="60" creationId="{21BCAFDD-B4EE-4A02-905D-DDF19466A788}"/>
          </ac:spMkLst>
        </pc:spChg>
        <pc:spChg chg="add del mod">
          <ac:chgData name="정 우균" userId="cc5e98843caf5a80" providerId="LiveId" clId="{F797C8AE-D5BC-4E5C-BB7B-7CF96A1691A3}" dt="2021-06-06T01:10:09.077" v="937"/>
          <ac:spMkLst>
            <pc:docMk/>
            <pc:sldMk cId="2688285372" sldId="275"/>
            <ac:spMk id="62" creationId="{B9AA86A2-466B-4817-B499-E5774E56C7FB}"/>
          </ac:spMkLst>
        </pc:spChg>
        <pc:spChg chg="add del mod">
          <ac:chgData name="정 우균" userId="cc5e98843caf5a80" providerId="LiveId" clId="{F797C8AE-D5BC-4E5C-BB7B-7CF96A1691A3}" dt="2021-06-06T01:10:09.078" v="939"/>
          <ac:spMkLst>
            <pc:docMk/>
            <pc:sldMk cId="2688285372" sldId="275"/>
            <ac:spMk id="63" creationId="{EEF2C11E-32BE-4586-BFE1-471C4E27C074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64" creationId="{A6114174-35DE-4F22-9A19-F81DC88D5B94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66" creationId="{5A617095-62A9-42B2-9D31-B655C3602325}"/>
          </ac:spMkLst>
        </pc:spChg>
        <pc:spChg chg="add del mod">
          <ac:chgData name="정 우균" userId="cc5e98843caf5a80" providerId="LiveId" clId="{F797C8AE-D5BC-4E5C-BB7B-7CF96A1691A3}" dt="2021-06-06T01:10:09.078" v="941"/>
          <ac:spMkLst>
            <pc:docMk/>
            <pc:sldMk cId="2688285372" sldId="275"/>
            <ac:spMk id="67" creationId="{FBF312B4-6ECB-44C0-8DFE-644F35A6FB9F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68" creationId="{C4B65520-C38B-4FD7-A1FE-194F021A42FF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69" creationId="{4A111FED-7741-4B23-8EE3-4C4FA87733A7}"/>
          </ac:spMkLst>
        </pc:spChg>
        <pc:spChg chg="add del mod">
          <ac:chgData name="정 우균" userId="cc5e98843caf5a80" providerId="LiveId" clId="{F797C8AE-D5BC-4E5C-BB7B-7CF96A1691A3}" dt="2021-06-06T01:10:09.078" v="943"/>
          <ac:spMkLst>
            <pc:docMk/>
            <pc:sldMk cId="2688285372" sldId="275"/>
            <ac:spMk id="70" creationId="{C1C2A2F4-F0BF-4A83-B1D1-A38CFCAA9CB4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71" creationId="{89358CFD-0A62-42DE-BD2B-CE568EC6F95C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72" creationId="{007EC877-F2E6-4971-8A13-B2259B29F52B}"/>
          </ac:spMkLst>
        </pc:spChg>
        <pc:spChg chg="add del mod">
          <ac:chgData name="정 우균" userId="cc5e98843caf5a80" providerId="LiveId" clId="{F797C8AE-D5BC-4E5C-BB7B-7CF96A1691A3}" dt="2021-06-06T01:57:06.864" v="2476" actId="478"/>
          <ac:spMkLst>
            <pc:docMk/>
            <pc:sldMk cId="2688285372" sldId="275"/>
            <ac:spMk id="73" creationId="{8FF8A79E-2131-41A9-AF9F-7738925704EF}"/>
          </ac:spMkLst>
        </pc:spChg>
        <pc:spChg chg="add del mod">
          <ac:chgData name="정 우균" userId="cc5e98843caf5a80" providerId="LiveId" clId="{F797C8AE-D5BC-4E5C-BB7B-7CF96A1691A3}" dt="2021-06-06T01:57:06.864" v="2476" actId="478"/>
          <ac:spMkLst>
            <pc:docMk/>
            <pc:sldMk cId="2688285372" sldId="275"/>
            <ac:spMk id="74" creationId="{1DFA6D21-FB52-4BBA-8E8B-FBDFA49C41CD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75" creationId="{169CC1BE-E9A9-4C81-917C-3D46976A06BE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6" creationId="{91750B76-5F44-4DAA-8DBC-C826785A7F6F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7" creationId="{A9428C8F-F6B1-42F6-AF7E-64F4E0684A90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8" creationId="{E7885C91-2F84-405C-B940-A7637DEC73CE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80" creationId="{572A12DD-E5D0-44A7-A7DF-752785488481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82" creationId="{802CDD88-C95B-460D-96C9-F50B0DB49B32}"/>
          </ac:spMkLst>
        </pc:spChg>
        <pc:spChg chg="add del mod">
          <ac:chgData name="정 우균" userId="cc5e98843caf5a80" providerId="LiveId" clId="{F797C8AE-D5BC-4E5C-BB7B-7CF96A1691A3}" dt="2021-06-06T01:15:23.270" v="1185" actId="478"/>
          <ac:spMkLst>
            <pc:docMk/>
            <pc:sldMk cId="2688285372" sldId="275"/>
            <ac:spMk id="84" creationId="{8C701CFE-BEC1-432B-A7BD-58C0A2CB2CAA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85" creationId="{9727F534-870B-4388-90F5-5D707F3A5F86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86" creationId="{0299F278-8C5E-4652-8EC5-3A31D57CAED4}"/>
          </ac:spMkLst>
        </pc:spChg>
        <pc:spChg chg="add del mod">
          <ac:chgData name="정 우균" userId="cc5e98843caf5a80" providerId="LiveId" clId="{F797C8AE-D5BC-4E5C-BB7B-7CF96A1691A3}" dt="2021-06-06T01:15:55.653" v="1236" actId="478"/>
          <ac:spMkLst>
            <pc:docMk/>
            <pc:sldMk cId="2688285372" sldId="275"/>
            <ac:spMk id="87" creationId="{4C87ED28-D09B-4CB9-A42E-100A882F2F93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89" creationId="{12AE841E-2531-4806-A088-7BFE4992EB00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90" creationId="{F94702C1-6F5F-4C13-8902-B0FCD0B9716B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91" creationId="{3826BDDE-67AB-4622-B3CA-0FFF7875D9C6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92" creationId="{BF0C04A5-86C8-47D1-A466-FA2521EE0C08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94" creationId="{68CC0D58-E9D9-4429-B30C-B524D2E57AA9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102" creationId="{765F2BDE-2EA3-4C11-94BC-B9A327D190A2}"/>
          </ac:spMkLst>
        </pc:spChg>
        <pc:spChg chg="add del mod">
          <ac:chgData name="정 우균" userId="cc5e98843caf5a80" providerId="LiveId" clId="{F797C8AE-D5BC-4E5C-BB7B-7CF96A1691A3}" dt="2021-06-06T01:20:05.742" v="1386" actId="478"/>
          <ac:spMkLst>
            <pc:docMk/>
            <pc:sldMk cId="2688285372" sldId="275"/>
            <ac:spMk id="104" creationId="{5A43DD10-B226-4CFA-BDC1-B5175B30932C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17" creationId="{E1F41F32-5735-4997-81AE-18547AF98BE0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18" creationId="{625C7A66-7792-4C28-BE68-24C4A88BACC4}"/>
          </ac:spMkLst>
        </pc:spChg>
        <pc:spChg chg="add del mod">
          <ac:chgData name="정 우균" userId="cc5e98843caf5a80" providerId="LiveId" clId="{F797C8AE-D5BC-4E5C-BB7B-7CF96A1691A3}" dt="2021-06-06T01:52:10.661" v="2259" actId="478"/>
          <ac:spMkLst>
            <pc:docMk/>
            <pc:sldMk cId="2688285372" sldId="275"/>
            <ac:spMk id="123" creationId="{8209EBF6-B07C-4DD8-BB0C-2A1590730E93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25" creationId="{8F077DBB-D587-40E8-A8FB-68DC75A39CEC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129" creationId="{C5E0E7F1-6CB3-4F14-89CD-58EA151B0DEA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138" creationId="{67AF5BC9-6B21-4D64-96A5-A1A3444E5C3B}"/>
          </ac:spMkLst>
        </pc:spChg>
        <pc:spChg chg="del">
          <ac:chgData name="정 우균" userId="cc5e98843caf5a80" providerId="LiveId" clId="{F797C8AE-D5BC-4E5C-BB7B-7CF96A1691A3}" dt="2021-06-06T01:48:34.180" v="2157" actId="478"/>
          <ac:spMkLst>
            <pc:docMk/>
            <pc:sldMk cId="2688285372" sldId="275"/>
            <ac:spMk id="139" creationId="{019DD9D0-C87E-43B8-8B11-2D13E82FE4B0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0" creationId="{C05AB06D-D2CE-49D5-9F3B-1F5DB8199030}"/>
          </ac:spMkLst>
        </pc:spChg>
        <pc:spChg chg="add del mod">
          <ac:chgData name="정 우균" userId="cc5e98843caf5a80" providerId="LiveId" clId="{F797C8AE-D5BC-4E5C-BB7B-7CF96A1691A3}" dt="2021-06-06T01:25:33.090" v="1812" actId="478"/>
          <ac:spMkLst>
            <pc:docMk/>
            <pc:sldMk cId="2688285372" sldId="275"/>
            <ac:spMk id="141" creationId="{DA7A845D-A976-423B-86C9-DD156572B078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2" creationId="{3B01179F-712E-4A34-8E60-897651DB6AB1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4" creationId="{4FF9D5BF-A4FB-46B5-AE41-2710195325FC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9" creationId="{DC959008-06FC-4157-9A15-1C5797B0ABFA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213" creationId="{77D10984-A9D9-449B-B9C1-BD4E6595F7F4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214" creationId="{AB9F7245-5D30-4985-A645-BE88AB102E25}"/>
          </ac:spMkLst>
        </pc:spChg>
        <pc:spChg chg="add del mod">
          <ac:chgData name="정 우균" userId="cc5e98843caf5a80" providerId="LiveId" clId="{F797C8AE-D5BC-4E5C-BB7B-7CF96A1691A3}" dt="2021-06-06T01:52:12.393" v="2261" actId="478"/>
          <ac:spMkLst>
            <pc:docMk/>
            <pc:sldMk cId="2688285372" sldId="275"/>
            <ac:spMk id="218" creationId="{4CC94606-63FA-4303-81B7-8796882553A1}"/>
          </ac:spMkLst>
        </pc:spChg>
        <pc:spChg chg="add mod">
          <ac:chgData name="정 우균" userId="cc5e98843caf5a80" providerId="LiveId" clId="{F797C8AE-D5BC-4E5C-BB7B-7CF96A1691A3}" dt="2021-06-06T01:51:28.074" v="2206" actId="1076"/>
          <ac:spMkLst>
            <pc:docMk/>
            <pc:sldMk cId="2688285372" sldId="275"/>
            <ac:spMk id="224" creationId="{DF0662D6-C724-4824-8C58-264AE7776656}"/>
          </ac:spMkLst>
        </pc:spChg>
        <pc:spChg chg="add mod">
          <ac:chgData name="정 우균" userId="cc5e98843caf5a80" providerId="LiveId" clId="{F797C8AE-D5BC-4E5C-BB7B-7CF96A1691A3}" dt="2021-06-06T01:48:46.747" v="2161" actId="1076"/>
          <ac:spMkLst>
            <pc:docMk/>
            <pc:sldMk cId="2688285372" sldId="275"/>
            <ac:spMk id="230" creationId="{B8445163-04A4-431B-AEEB-2A4A515A5A06}"/>
          </ac:spMkLst>
        </pc:spChg>
        <pc:spChg chg="add mod">
          <ac:chgData name="정 우균" userId="cc5e98843caf5a80" providerId="LiveId" clId="{F797C8AE-D5BC-4E5C-BB7B-7CF96A1691A3}" dt="2021-06-06T01:54:43.991" v="2364" actId="1076"/>
          <ac:spMkLst>
            <pc:docMk/>
            <pc:sldMk cId="2688285372" sldId="275"/>
            <ac:spMk id="231" creationId="{DE6FAB75-8E73-4D80-8B21-61BAB35E82BD}"/>
          </ac:spMkLst>
        </pc:spChg>
        <pc:spChg chg="add mod">
          <ac:chgData name="정 우균" userId="cc5e98843caf5a80" providerId="LiveId" clId="{F797C8AE-D5BC-4E5C-BB7B-7CF96A1691A3}" dt="2021-06-06T01:55:03.899" v="2373" actId="1076"/>
          <ac:spMkLst>
            <pc:docMk/>
            <pc:sldMk cId="2688285372" sldId="275"/>
            <ac:spMk id="233" creationId="{F7033A83-6A16-4856-A7D0-124716C1E5B4}"/>
          </ac:spMkLst>
        </pc:spChg>
        <pc:spChg chg="add mod">
          <ac:chgData name="정 우균" userId="cc5e98843caf5a80" providerId="LiveId" clId="{F797C8AE-D5BC-4E5C-BB7B-7CF96A1691A3}" dt="2021-06-06T01:54:58.607" v="2371" actId="1076"/>
          <ac:spMkLst>
            <pc:docMk/>
            <pc:sldMk cId="2688285372" sldId="275"/>
            <ac:spMk id="242" creationId="{F62A24E3-3AD7-4977-A75C-A0207DADB700}"/>
          </ac:spMkLst>
        </pc:spChg>
        <pc:spChg chg="add del mod">
          <ac:chgData name="정 우균" userId="cc5e98843caf5a80" providerId="LiveId" clId="{F797C8AE-D5BC-4E5C-BB7B-7CF96A1691A3}" dt="2021-06-06T01:52:07.718" v="2256" actId="478"/>
          <ac:spMkLst>
            <pc:docMk/>
            <pc:sldMk cId="2688285372" sldId="275"/>
            <ac:spMk id="245" creationId="{E0AA3B8F-4BD3-4233-96E1-54527CE2C02E}"/>
          </ac:spMkLst>
        </pc:spChg>
        <pc:spChg chg="add mod">
          <ac:chgData name="정 우균" userId="cc5e98843caf5a80" providerId="LiveId" clId="{F797C8AE-D5BC-4E5C-BB7B-7CF96A1691A3}" dt="2021-06-06T01:55:17.797" v="2379" actId="1076"/>
          <ac:spMkLst>
            <pc:docMk/>
            <pc:sldMk cId="2688285372" sldId="275"/>
            <ac:spMk id="252" creationId="{A3F20F6B-8EFD-42C1-987F-A01BD9616F64}"/>
          </ac:spMkLst>
        </pc:spChg>
        <pc:spChg chg="add mod">
          <ac:chgData name="정 우균" userId="cc5e98843caf5a80" providerId="LiveId" clId="{F797C8AE-D5BC-4E5C-BB7B-7CF96A1691A3}" dt="2021-06-06T01:55:15.843" v="2378" actId="1076"/>
          <ac:spMkLst>
            <pc:docMk/>
            <pc:sldMk cId="2688285372" sldId="275"/>
            <ac:spMk id="253" creationId="{813500A3-4B8F-4C8E-B1C7-21DCBEA4C337}"/>
          </ac:spMkLst>
        </pc:spChg>
        <pc:spChg chg="add del mod">
          <ac:chgData name="정 우균" userId="cc5e98843caf5a80" providerId="LiveId" clId="{F797C8AE-D5BC-4E5C-BB7B-7CF96A1691A3}" dt="2021-06-06T01:53:33.716" v="2342"/>
          <ac:spMkLst>
            <pc:docMk/>
            <pc:sldMk cId="2688285372" sldId="275"/>
            <ac:spMk id="257" creationId="{8AC067FA-24AD-46F0-8BA3-EB357175F82B}"/>
          </ac:spMkLst>
        </pc:spChg>
        <pc:spChg chg="add mod">
          <ac:chgData name="정 우균" userId="cc5e98843caf5a80" providerId="LiveId" clId="{F797C8AE-D5BC-4E5C-BB7B-7CF96A1691A3}" dt="2021-06-06T01:55:44.132" v="2402" actId="1076"/>
          <ac:spMkLst>
            <pc:docMk/>
            <pc:sldMk cId="2688285372" sldId="275"/>
            <ac:spMk id="269" creationId="{1EF2E3AD-193E-4342-8B13-C617F5FAF5E9}"/>
          </ac:spMkLst>
        </pc:spChg>
        <pc:spChg chg="add mod">
          <ac:chgData name="정 우균" userId="cc5e98843caf5a80" providerId="LiveId" clId="{F797C8AE-D5BC-4E5C-BB7B-7CF96A1691A3}" dt="2021-06-06T01:57:00.479" v="2473"/>
          <ac:spMkLst>
            <pc:docMk/>
            <pc:sldMk cId="2688285372" sldId="275"/>
            <ac:spMk id="270" creationId="{0E42FA4C-4AE6-45F8-BDDF-D27D62AA6DE3}"/>
          </ac:spMkLst>
        </pc:spChg>
        <pc:spChg chg="add mod">
          <ac:chgData name="정 우균" userId="cc5e98843caf5a80" providerId="LiveId" clId="{F797C8AE-D5BC-4E5C-BB7B-7CF96A1691A3}" dt="2021-06-06T01:57:20.721" v="2501" actId="1076"/>
          <ac:spMkLst>
            <pc:docMk/>
            <pc:sldMk cId="2688285372" sldId="275"/>
            <ac:spMk id="271" creationId="{3F00DD19-A33F-44EC-B4D4-B73AB1947E7C}"/>
          </ac:spMkLst>
        </pc:spChg>
        <pc:spChg chg="add mod">
          <ac:chgData name="정 우균" userId="cc5e98843caf5a80" providerId="LiveId" clId="{F797C8AE-D5BC-4E5C-BB7B-7CF96A1691A3}" dt="2021-06-06T01:57:41.318" v="2529"/>
          <ac:spMkLst>
            <pc:docMk/>
            <pc:sldMk cId="2688285372" sldId="275"/>
            <ac:spMk id="272" creationId="{84E66737-9A7E-467D-932D-39573630A17F}"/>
          </ac:spMkLst>
        </pc:spChg>
        <pc:spChg chg="add mod">
          <ac:chgData name="정 우균" userId="cc5e98843caf5a80" providerId="LiveId" clId="{F797C8AE-D5BC-4E5C-BB7B-7CF96A1691A3}" dt="2021-06-06T01:58:02.030" v="2572"/>
          <ac:spMkLst>
            <pc:docMk/>
            <pc:sldMk cId="2688285372" sldId="275"/>
            <ac:spMk id="273" creationId="{091B34B0-B8AA-4A2A-AFEC-0EFBCDBE7E4E}"/>
          </ac:spMkLst>
        </pc:spChg>
        <pc:spChg chg="add mod">
          <ac:chgData name="정 우균" userId="cc5e98843caf5a80" providerId="LiveId" clId="{F797C8AE-D5BC-4E5C-BB7B-7CF96A1691A3}" dt="2021-06-06T01:58:06.328" v="2591"/>
          <ac:spMkLst>
            <pc:docMk/>
            <pc:sldMk cId="2688285372" sldId="275"/>
            <ac:spMk id="274" creationId="{D7EC43E0-BA07-40B8-82CB-33898D62F7D0}"/>
          </ac:spMkLst>
        </pc:spChg>
        <pc:spChg chg="add del mod">
          <ac:chgData name="정 우균" userId="cc5e98843caf5a80" providerId="LiveId" clId="{F797C8AE-D5BC-4E5C-BB7B-7CF96A1691A3}" dt="2021-06-06T01:58:10.511" v="2592" actId="478"/>
          <ac:spMkLst>
            <pc:docMk/>
            <pc:sldMk cId="2688285372" sldId="275"/>
            <ac:spMk id="275" creationId="{FE02B802-784C-4E43-B080-EDEB4D4A5F74}"/>
          </ac:spMkLst>
        </pc:spChg>
        <pc:spChg chg="add del mod">
          <ac:chgData name="정 우균" userId="cc5e98843caf5a80" providerId="LiveId" clId="{F797C8AE-D5BC-4E5C-BB7B-7CF96A1691A3}" dt="2021-06-06T01:58:10.511" v="2592" actId="478"/>
          <ac:spMkLst>
            <pc:docMk/>
            <pc:sldMk cId="2688285372" sldId="275"/>
            <ac:spMk id="276" creationId="{11527903-B6CD-4802-A2FE-CD3465E44D44}"/>
          </ac:spMkLst>
        </pc:spChg>
        <pc:spChg chg="add del mod">
          <ac:chgData name="정 우균" userId="cc5e98843caf5a80" providerId="LiveId" clId="{F797C8AE-D5BC-4E5C-BB7B-7CF96A1691A3}" dt="2021-06-06T01:58:10.511" v="2592" actId="478"/>
          <ac:spMkLst>
            <pc:docMk/>
            <pc:sldMk cId="2688285372" sldId="275"/>
            <ac:spMk id="277" creationId="{A91E2C9D-71A8-4D20-90CD-DF3443E97BAC}"/>
          </ac:spMkLst>
        </pc:spChg>
        <pc:graphicFrameChg chg="add mod modGraphic">
          <ac:chgData name="정 우균" userId="cc5e98843caf5a80" providerId="LiveId" clId="{F797C8AE-D5BC-4E5C-BB7B-7CF96A1691A3}" dt="2021-06-06T01:56:04.458" v="2407" actId="1076"/>
          <ac:graphicFrameMkLst>
            <pc:docMk/>
            <pc:sldMk cId="2688285372" sldId="275"/>
            <ac:graphicFrameMk id="5" creationId="{F3C0BB98-6674-46DE-AEC5-BD5D83A88FF1}"/>
          </ac:graphicFrameMkLst>
        </pc:graphicFrameChg>
        <pc:graphicFrameChg chg="add mod modGraphic">
          <ac:chgData name="정 우균" userId="cc5e98843caf5a80" providerId="LiveId" clId="{F797C8AE-D5BC-4E5C-BB7B-7CF96A1691A3}" dt="2021-06-06T01:58:18.509" v="2594" actId="14100"/>
          <ac:graphicFrameMkLst>
            <pc:docMk/>
            <pc:sldMk cId="2688285372" sldId="275"/>
            <ac:graphicFrameMk id="12" creationId="{AAB1BC7C-7A38-4F55-8AEB-D3AF105F8173}"/>
          </ac:graphicFrameMkLst>
        </pc:graphicFrameChg>
        <pc:graphicFrameChg chg="add mod modGraphic">
          <ac:chgData name="정 우균" userId="cc5e98843caf5a80" providerId="LiveId" clId="{F797C8AE-D5BC-4E5C-BB7B-7CF96A1691A3}" dt="2021-06-06T01:49:24.644" v="2172" actId="1076"/>
          <ac:graphicFrameMkLst>
            <pc:docMk/>
            <pc:sldMk cId="2688285372" sldId="275"/>
            <ac:graphicFrameMk id="107" creationId="{B9821353-F559-4D87-965F-51C1BF8DA15E}"/>
          </ac:graphicFrameMkLst>
        </pc:graphicFrameChg>
        <pc:graphicFrameChg chg="add mod modGraphic">
          <ac:chgData name="정 우균" userId="cc5e98843caf5a80" providerId="LiveId" clId="{F797C8AE-D5BC-4E5C-BB7B-7CF96A1691A3}" dt="2021-06-06T01:56:16.528" v="2410" actId="1076"/>
          <ac:graphicFrameMkLst>
            <pc:docMk/>
            <pc:sldMk cId="2688285372" sldId="275"/>
            <ac:graphicFrameMk id="143" creationId="{97191E70-5719-47CC-BA74-EFC33B7E9EDC}"/>
          </ac:graphicFrameMkLst>
        </pc:graphicFrameChg>
        <pc:graphicFrameChg chg="add mod modGraphic">
          <ac:chgData name="정 우균" userId="cc5e98843caf5a80" providerId="LiveId" clId="{F797C8AE-D5BC-4E5C-BB7B-7CF96A1691A3}" dt="2021-06-06T01:49:31.857" v="2174" actId="1076"/>
          <ac:graphicFrameMkLst>
            <pc:docMk/>
            <pc:sldMk cId="2688285372" sldId="275"/>
            <ac:graphicFrameMk id="216" creationId="{E040DF32-8354-4CEA-8CE1-262D191C02A2}"/>
          </ac:graphicFrameMkLst>
        </pc:graphicFrameChg>
        <pc:graphicFrameChg chg="add mod modGraphic">
          <ac:chgData name="정 우균" userId="cc5e98843caf5a80" providerId="LiveId" clId="{F797C8AE-D5BC-4E5C-BB7B-7CF96A1691A3}" dt="2021-06-06T01:55:30.072" v="2383" actId="1076"/>
          <ac:graphicFrameMkLst>
            <pc:docMk/>
            <pc:sldMk cId="2688285372" sldId="275"/>
            <ac:graphicFrameMk id="246" creationId="{4A577479-D6C0-4F8B-AFEB-34CEAEBC0C83}"/>
          </ac:graphicFrameMkLst>
        </pc:graphicFrame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15" creationId="{3EDA3593-F331-4B43-B8B1-68EE7CADE1D7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16" creationId="{CE91D1FC-6AC8-4858-8642-44C8273A5620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7" creationId="{E90644B9-46F9-4B2B-B6CE-3C9464FDC012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19" creationId="{0E9A8199-D075-4EE7-BBA9-F3BB9CDC05FE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22" creationId="{C8C94C72-50E0-4FEE-B332-62829B1B172C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26" creationId="{CA294CFD-6C69-4018-89C4-80F39A7FB85A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30" creationId="{68CC8553-9013-4D75-B8C1-5DDC1C9C11E4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33" creationId="{A93E967B-041B-401A-BD32-2734A2D55AD9}"/>
          </ac:cxnSpMkLst>
        </pc:cxnChg>
        <pc:cxnChg chg="del mod">
          <ac:chgData name="정 우균" userId="cc5e98843caf5a80" providerId="LiveId" clId="{F797C8AE-D5BC-4E5C-BB7B-7CF96A1691A3}" dt="2021-06-06T01:06:40.302" v="759" actId="478"/>
          <ac:cxnSpMkLst>
            <pc:docMk/>
            <pc:sldMk cId="2688285372" sldId="275"/>
            <ac:cxnSpMk id="37" creationId="{6ABEEE9A-14B0-4C7D-86D1-CB1D8DD628A0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47" creationId="{7B84CED6-6D11-4322-878F-83515CBA5FC9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50" creationId="{B1DE65E4-4835-485C-A616-FEBDAAFDC475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55" creationId="{F524489F-3100-465B-B033-13641A3C456F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58" creationId="{6C9FEC03-CB4A-42BE-B005-0BF34BBEB791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61" creationId="{DDD3DD0C-2A63-4FD9-9A09-255A58ED62EB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65" creationId="{439FFADF-5146-4B43-AAA0-321F82CA7A3D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81" creationId="{3F1D0F1F-FED4-4E8D-9D6C-164CA24733BD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83" creationId="{A573A50F-2F37-4696-A06B-A27A9AC41C38}"/>
          </ac:cxnSpMkLst>
        </pc:cxnChg>
        <pc:cxnChg chg="add del mod">
          <ac:chgData name="정 우균" userId="cc5e98843caf5a80" providerId="LiveId" clId="{F797C8AE-D5BC-4E5C-BB7B-7CF96A1691A3}" dt="2021-06-06T01:17:02.197" v="1300" actId="478"/>
          <ac:cxnSpMkLst>
            <pc:docMk/>
            <pc:sldMk cId="2688285372" sldId="275"/>
            <ac:cxnSpMk id="88" creationId="{89E89956-9823-40A9-92FC-8D31A868C816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93" creationId="{090208EB-D071-4F76-BBB7-1D7562C2D30D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99" creationId="{1E51FA86-9BFE-4ABA-982D-46A98B3F4BB1}"/>
          </ac:cxnSpMkLst>
        </pc:cxnChg>
        <pc:cxnChg chg="add del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05" creationId="{41E066BC-F4E4-4DC3-8E4D-FB1070FB5658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06" creationId="{371ACAEA-AD29-46BC-8AC6-7E02D0BF9C7B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08" creationId="{ADC20F90-A489-4328-9320-03D4106175C8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1" creationId="{3DF0B075-9EA2-47FF-974E-B9924014A3CF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4" creationId="{77B688C4-B4FF-4E64-AE28-6708CBADC33A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5" creationId="{FB6EFE39-B431-4B5A-8F10-3CA6F8183EEB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6" creationId="{F0F1D626-4190-4E9A-9718-2B44F7FA81C6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21" creationId="{D43D8E68-66F4-4AE8-BC9A-AFFDBFC656B8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22" creationId="{B2F6C655-A117-4B6F-8B49-D588A28F2E32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24" creationId="{F91D7DEE-E6CE-4D43-BEA1-4850796029E8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26" creationId="{B2E06E3E-EA9D-4BFE-A1A4-EDB7A182EAB2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31" creationId="{B5AC9210-77F4-4E89-88B6-3C03C5E93744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32" creationId="{4484E417-7E73-498D-8938-D3961CAD2EA3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34" creationId="{BE70B2CE-2D13-403B-82DA-906F6B931D22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35" creationId="{5BF4D991-F29C-40EB-B5CA-AFEF2A972045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45" creationId="{09313113-DA4A-4CED-A3FD-D5FCE4A12EF3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50" creationId="{2574C17A-CF43-4F41-B257-F6AA7744AB84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54" creationId="{FD2CDD86-C54E-4225-BB71-7E7FF81F4234}"/>
          </ac:cxnSpMkLst>
        </pc:cxnChg>
        <pc:cxnChg chg="add del mod">
          <ac:chgData name="정 우균" userId="cc5e98843caf5a80" providerId="LiveId" clId="{F797C8AE-D5BC-4E5C-BB7B-7CF96A1691A3}" dt="2021-06-06T01:45:34.054" v="2024" actId="478"/>
          <ac:cxnSpMkLst>
            <pc:docMk/>
            <pc:sldMk cId="2688285372" sldId="275"/>
            <ac:cxnSpMk id="158" creationId="{15F13FDE-AB58-41B0-AD33-37F35B611B8F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84" creationId="{EA7D87F7-4D74-492E-BB56-CB058D23455A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86" creationId="{DB8E2E2D-B425-415F-8217-6FC0B5C12284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219" creationId="{AFC1236B-2BA1-439D-96E0-EBE4C3FFF3E6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221" creationId="{3F2FB2FA-9CDC-4A5D-B0F4-55BC0971873E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223" creationId="{E78CF5C7-C16E-4A11-A203-4D81024EEE79}"/>
          </ac:cxnSpMkLst>
        </pc:cxnChg>
        <pc:cxnChg chg="add del mod">
          <ac:chgData name="정 우균" userId="cc5e98843caf5a80" providerId="LiveId" clId="{F797C8AE-D5BC-4E5C-BB7B-7CF96A1691A3}" dt="2021-06-06T01:51:23.032" v="2204" actId="478"/>
          <ac:cxnSpMkLst>
            <pc:docMk/>
            <pc:sldMk cId="2688285372" sldId="275"/>
            <ac:cxnSpMk id="225" creationId="{308098D9-9C72-4745-A72F-863A485D087D}"/>
          </ac:cxnSpMkLst>
        </pc:cxnChg>
        <pc:cxnChg chg="add mod">
          <ac:chgData name="정 우균" userId="cc5e98843caf5a80" providerId="LiveId" clId="{F797C8AE-D5BC-4E5C-BB7B-7CF96A1691A3}" dt="2021-06-06T01:54:27.928" v="2357" actId="1076"/>
          <ac:cxnSpMkLst>
            <pc:docMk/>
            <pc:sldMk cId="2688285372" sldId="275"/>
            <ac:cxnSpMk id="234" creationId="{8115F5A8-C0F3-4AB0-8C6C-603D810EB933}"/>
          </ac:cxnSpMkLst>
        </pc:cxnChg>
        <pc:cxnChg chg="add mod">
          <ac:chgData name="정 우균" userId="cc5e98843caf5a80" providerId="LiveId" clId="{F797C8AE-D5BC-4E5C-BB7B-7CF96A1691A3}" dt="2021-06-06T01:55:07.348" v="2375" actId="14100"/>
          <ac:cxnSpMkLst>
            <pc:docMk/>
            <pc:sldMk cId="2688285372" sldId="275"/>
            <ac:cxnSpMk id="247" creationId="{7961454E-4D92-41C6-A8D3-9B943A9AF454}"/>
          </ac:cxnSpMkLst>
        </pc:cxnChg>
        <pc:cxnChg chg="add mod">
          <ac:chgData name="정 우균" userId="cc5e98843caf5a80" providerId="LiveId" clId="{F797C8AE-D5BC-4E5C-BB7B-7CF96A1691A3}" dt="2021-06-06T01:55:21.857" v="2381" actId="14100"/>
          <ac:cxnSpMkLst>
            <pc:docMk/>
            <pc:sldMk cId="2688285372" sldId="275"/>
            <ac:cxnSpMk id="248" creationId="{5D4855F0-9B46-431A-AFEC-14B3FFCAEA42}"/>
          </ac:cxnSpMkLst>
        </pc:cxnChg>
        <pc:cxnChg chg="add mod">
          <ac:chgData name="정 우균" userId="cc5e98843caf5a80" providerId="LiveId" clId="{F797C8AE-D5BC-4E5C-BB7B-7CF96A1691A3}" dt="2021-06-06T01:55:24.242" v="2382" actId="14100"/>
          <ac:cxnSpMkLst>
            <pc:docMk/>
            <pc:sldMk cId="2688285372" sldId="275"/>
            <ac:cxnSpMk id="254" creationId="{6243A823-C9FE-4973-BFF6-5D11ADB72553}"/>
          </ac:cxnSpMkLst>
        </pc:cxnChg>
        <pc:cxnChg chg="add del mod">
          <ac:chgData name="정 우균" userId="cc5e98843caf5a80" providerId="LiveId" clId="{F797C8AE-D5BC-4E5C-BB7B-7CF96A1691A3}" dt="2021-06-06T01:54:54.198" v="2369" actId="478"/>
          <ac:cxnSpMkLst>
            <pc:docMk/>
            <pc:sldMk cId="2688285372" sldId="275"/>
            <ac:cxnSpMk id="258" creationId="{A24B1AE2-84C1-446B-B5CA-8F499B1C850C}"/>
          </ac:cxnSpMkLst>
        </pc:cxnChg>
      </pc:sldChg>
      <pc:sldChg chg="addSp delSp modSp add del mod">
        <pc:chgData name="정 우균" userId="cc5e98843caf5a80" providerId="LiveId" clId="{F797C8AE-D5BC-4E5C-BB7B-7CF96A1691A3}" dt="2021-06-06T02:11:08.820" v="3174" actId="47"/>
        <pc:sldMkLst>
          <pc:docMk/>
          <pc:sldMk cId="450843009" sldId="276"/>
        </pc:sldMkLst>
        <pc:graphicFrameChg chg="mod modGraphic">
          <ac:chgData name="정 우균" userId="cc5e98843caf5a80" providerId="LiveId" clId="{F797C8AE-D5BC-4E5C-BB7B-7CF96A1691A3}" dt="2021-06-06T02:10:31.593" v="3166" actId="14734"/>
          <ac:graphicFrameMkLst>
            <pc:docMk/>
            <pc:sldMk cId="450843009" sldId="276"/>
            <ac:graphicFrameMk id="3" creationId="{A442FEA8-4E41-46BF-AE73-21B9451E6396}"/>
          </ac:graphicFrameMkLst>
        </pc:graphicFrameChg>
        <pc:picChg chg="add del">
          <ac:chgData name="정 우균" userId="cc5e98843caf5a80" providerId="LiveId" clId="{F797C8AE-D5BC-4E5C-BB7B-7CF96A1691A3}" dt="2021-06-06T02:06:08.711" v="2924" actId="478"/>
          <ac:picMkLst>
            <pc:docMk/>
            <pc:sldMk cId="450843009" sldId="276"/>
            <ac:picMk id="5" creationId="{9646A881-F013-4496-9FC2-3D58B0361880}"/>
          </ac:picMkLst>
        </pc:picChg>
      </pc:sldChg>
      <pc:sldChg chg="modSp del mod">
        <pc:chgData name="정 우균" userId="cc5e98843caf5a80" providerId="LiveId" clId="{F797C8AE-D5BC-4E5C-BB7B-7CF96A1691A3}" dt="2021-06-06T02:15:34.292" v="3637" actId="47"/>
        <pc:sldMkLst>
          <pc:docMk/>
          <pc:sldMk cId="3051372572" sldId="277"/>
        </pc:sldMkLst>
        <pc:graphicFrameChg chg="mod modGraphic">
          <ac:chgData name="정 우균" userId="cc5e98843caf5a80" providerId="LiveId" clId="{F797C8AE-D5BC-4E5C-BB7B-7CF96A1691A3}" dt="2021-06-06T02:04:41.268" v="2853"/>
          <ac:graphicFrameMkLst>
            <pc:docMk/>
            <pc:sldMk cId="3051372572" sldId="277"/>
            <ac:graphicFrameMk id="3" creationId="{A442FEA8-4E41-46BF-AE73-21B9451E6396}"/>
          </ac:graphicFrameMkLst>
        </pc:graphicFrameChg>
      </pc:sldChg>
      <pc:sldChg chg="addSp delSp modSp mod ord">
        <pc:chgData name="정 우균" userId="cc5e98843caf5a80" providerId="LiveId" clId="{F797C8AE-D5BC-4E5C-BB7B-7CF96A1691A3}" dt="2021-06-06T03:43:03.596" v="5083"/>
        <pc:sldMkLst>
          <pc:docMk/>
          <pc:sldMk cId="2645339989" sldId="279"/>
        </pc:sldMkLst>
        <pc:spChg chg="add mod">
          <ac:chgData name="정 우균" userId="cc5e98843caf5a80" providerId="LiveId" clId="{F797C8AE-D5BC-4E5C-BB7B-7CF96A1691A3}" dt="2021-06-06T03:29:08.527" v="4562" actId="14100"/>
          <ac:spMkLst>
            <pc:docMk/>
            <pc:sldMk cId="2645339989" sldId="279"/>
            <ac:spMk id="13" creationId="{9FC05E81-A10D-4B60-A668-5E4DF87FC9DE}"/>
          </ac:spMkLst>
        </pc:spChg>
        <pc:spChg chg="add del mod">
          <ac:chgData name="정 우균" userId="cc5e98843caf5a80" providerId="LiveId" clId="{F797C8AE-D5BC-4E5C-BB7B-7CF96A1691A3}" dt="2021-06-06T03:29:10.982" v="4563" actId="478"/>
          <ac:spMkLst>
            <pc:docMk/>
            <pc:sldMk cId="2645339989" sldId="279"/>
            <ac:spMk id="14" creationId="{B84805F9-0386-4BB6-B33D-4E68479FE5C8}"/>
          </ac:spMkLst>
        </pc:spChg>
        <pc:spChg chg="add del mod">
          <ac:chgData name="정 우균" userId="cc5e98843caf5a80" providerId="LiveId" clId="{F797C8AE-D5BC-4E5C-BB7B-7CF96A1691A3}" dt="2021-06-06T03:29:12.118" v="4565" actId="478"/>
          <ac:spMkLst>
            <pc:docMk/>
            <pc:sldMk cId="2645339989" sldId="279"/>
            <ac:spMk id="15" creationId="{C0A3DC8D-0B30-4590-AEE3-B2A926793E53}"/>
          </ac:spMkLst>
        </pc:spChg>
        <pc:spChg chg="add del mod">
          <ac:chgData name="정 우균" userId="cc5e98843caf5a80" providerId="LiveId" clId="{F797C8AE-D5BC-4E5C-BB7B-7CF96A1691A3}" dt="2021-06-06T03:29:12.695" v="4566" actId="478"/>
          <ac:spMkLst>
            <pc:docMk/>
            <pc:sldMk cId="2645339989" sldId="279"/>
            <ac:spMk id="16" creationId="{36F8B642-CFD6-4A6E-82D6-7691179413D8}"/>
          </ac:spMkLst>
        </pc:spChg>
        <pc:spChg chg="add mod">
          <ac:chgData name="정 우균" userId="cc5e98843caf5a80" providerId="LiveId" clId="{F797C8AE-D5BC-4E5C-BB7B-7CF96A1691A3}" dt="2021-06-06T03:29:17.982" v="4569" actId="20577"/>
          <ac:spMkLst>
            <pc:docMk/>
            <pc:sldMk cId="2645339989" sldId="279"/>
            <ac:spMk id="17" creationId="{AF8535FD-D773-4367-BA62-82D3149F89D6}"/>
          </ac:spMkLst>
        </pc:spChg>
        <pc:spChg chg="add mod">
          <ac:chgData name="정 우균" userId="cc5e98843caf5a80" providerId="LiveId" clId="{F797C8AE-D5BC-4E5C-BB7B-7CF96A1691A3}" dt="2021-06-06T03:30:06.535" v="4696" actId="20577"/>
          <ac:spMkLst>
            <pc:docMk/>
            <pc:sldMk cId="2645339989" sldId="279"/>
            <ac:spMk id="18" creationId="{301D3F8E-97C1-487E-8A80-B80E747E46A1}"/>
          </ac:spMkLst>
        </pc:spChg>
        <pc:spChg chg="add mod">
          <ac:chgData name="정 우균" userId="cc5e98843caf5a80" providerId="LiveId" clId="{F797C8AE-D5BC-4E5C-BB7B-7CF96A1691A3}" dt="2021-06-06T03:30:12.077" v="4699" actId="20577"/>
          <ac:spMkLst>
            <pc:docMk/>
            <pc:sldMk cId="2645339989" sldId="279"/>
            <ac:spMk id="19" creationId="{29859632-7A53-4992-90C6-D09CA2AD9A9B}"/>
          </ac:spMkLst>
        </pc:spChg>
        <pc:spChg chg="add mod">
          <ac:chgData name="정 우균" userId="cc5e98843caf5a80" providerId="LiveId" clId="{F797C8AE-D5BC-4E5C-BB7B-7CF96A1691A3}" dt="2021-06-06T03:42:47.169" v="5015" actId="1076"/>
          <ac:spMkLst>
            <pc:docMk/>
            <pc:sldMk cId="2645339989" sldId="279"/>
            <ac:spMk id="20" creationId="{3AB04BAE-D006-4220-8C40-A6EFFCC7BA2B}"/>
          </ac:spMkLst>
        </pc:spChg>
        <pc:spChg chg="add mod">
          <ac:chgData name="정 우균" userId="cc5e98843caf5a80" providerId="LiveId" clId="{F797C8AE-D5BC-4E5C-BB7B-7CF96A1691A3}" dt="2021-06-06T03:42:41.004" v="5014" actId="20577"/>
          <ac:spMkLst>
            <pc:docMk/>
            <pc:sldMk cId="2645339989" sldId="279"/>
            <ac:spMk id="21" creationId="{6226A2E5-A832-4544-AC2C-73A952555645}"/>
          </ac:spMkLst>
        </pc:spChg>
        <pc:graphicFrameChg chg="mod modGraphic">
          <ac:chgData name="정 우균" userId="cc5e98843caf5a80" providerId="LiveId" clId="{F797C8AE-D5BC-4E5C-BB7B-7CF96A1691A3}" dt="2021-06-06T03:24:26.141" v="4523" actId="20577"/>
          <ac:graphicFrameMkLst>
            <pc:docMk/>
            <pc:sldMk cId="2645339989" sldId="279"/>
            <ac:graphicFrameMk id="3" creationId="{A136C064-CC92-49F6-B8BD-D68D90572403}"/>
          </ac:graphicFrameMkLst>
        </pc:graphicFrameChg>
        <pc:graphicFrameChg chg="mod modGraphic">
          <ac:chgData name="정 우균" userId="cc5e98843caf5a80" providerId="LiveId" clId="{F797C8AE-D5BC-4E5C-BB7B-7CF96A1691A3}" dt="2021-06-06T03:43:03.596" v="5083"/>
          <ac:graphicFrameMkLst>
            <pc:docMk/>
            <pc:sldMk cId="2645339989" sldId="279"/>
            <ac:graphicFrameMk id="4" creationId="{D08A6375-5C9B-4C94-B332-04B629174823}"/>
          </ac:graphicFrameMkLst>
        </pc:graphicFrameChg>
        <pc:picChg chg="add del mod">
          <ac:chgData name="정 우균" userId="cc5e98843caf5a80" providerId="LiveId" clId="{F797C8AE-D5BC-4E5C-BB7B-7CF96A1691A3}" dt="2021-06-06T03:25:53.603" v="4530" actId="478"/>
          <ac:picMkLst>
            <pc:docMk/>
            <pc:sldMk cId="2645339989" sldId="279"/>
            <ac:picMk id="6" creationId="{CE1B134C-E662-407F-A3A7-AAACC1A453D4}"/>
          </ac:picMkLst>
        </pc:picChg>
        <pc:picChg chg="add del">
          <ac:chgData name="정 우균" userId="cc5e98843caf5a80" providerId="LiveId" clId="{F797C8AE-D5BC-4E5C-BB7B-7CF96A1691A3}" dt="2021-06-06T03:25:24.192" v="4525" actId="22"/>
          <ac:picMkLst>
            <pc:docMk/>
            <pc:sldMk cId="2645339989" sldId="279"/>
            <ac:picMk id="8" creationId="{B1E8F4B5-715B-42E0-AF73-C428A6F30F41}"/>
          </ac:picMkLst>
        </pc:picChg>
        <pc:picChg chg="add del mod">
          <ac:chgData name="정 우균" userId="cc5e98843caf5a80" providerId="LiveId" clId="{F797C8AE-D5BC-4E5C-BB7B-7CF96A1691A3}" dt="2021-06-06T03:26:57.018" v="4537" actId="478"/>
          <ac:picMkLst>
            <pc:docMk/>
            <pc:sldMk cId="2645339989" sldId="279"/>
            <ac:picMk id="10" creationId="{7DA3CAD0-267D-43C5-A1C3-66E0AE6224B5}"/>
          </ac:picMkLst>
        </pc:picChg>
        <pc:picChg chg="add mod">
          <ac:chgData name="정 우균" userId="cc5e98843caf5a80" providerId="LiveId" clId="{F797C8AE-D5BC-4E5C-BB7B-7CF96A1691A3}" dt="2021-06-06T03:30:12.554" v="4700" actId="1076"/>
          <ac:picMkLst>
            <pc:docMk/>
            <pc:sldMk cId="2645339989" sldId="279"/>
            <ac:picMk id="12" creationId="{3A799298-C3E4-4FD7-8734-FDFE18648314}"/>
          </ac:picMkLst>
        </pc:picChg>
      </pc:sldChg>
      <pc:sldChg chg="delSp modSp add del mod">
        <pc:chgData name="정 우균" userId="cc5e98843caf5a80" providerId="LiveId" clId="{F797C8AE-D5BC-4E5C-BB7B-7CF96A1691A3}" dt="2021-06-06T02:18:44.315" v="4207" actId="47"/>
        <pc:sldMkLst>
          <pc:docMk/>
          <pc:sldMk cId="2657341574" sldId="281"/>
        </pc:sldMkLst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6" creationId="{B7D46F69-1CA3-4F48-B383-30D303FFEAB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" creationId="{B61B2F31-1FAE-4B5E-9F16-9334C3015BAC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" creationId="{BB96B924-4F71-423C-9A34-4C63C04D46C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" creationId="{96A6B14E-E90E-4B43-A3BD-28851575D769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0" creationId="{C07A0973-7A51-4E56-927B-66B2A3E6F2B9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25" creationId="{7D62639A-401C-41AD-AF3F-5BB6DF0C766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32" creationId="{783A7B31-4623-488F-8FF8-95A2871C8DF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36" creationId="{B5D5819F-C982-46E6-934A-059377051FC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1" creationId="{8B0FC8EB-06DE-4FF4-9373-5A2D117A6FF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2" creationId="{7DC64F6D-1FA0-4B32-9430-E0D063BB9C92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4" creationId="{DA3FC886-0D12-421B-9939-10BF2FC2165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5" creationId="{893B66AA-0880-4E88-877D-B4E20ADBE1A1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6" creationId="{F5CEF83A-0867-402A-B312-C16571CB169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53" creationId="{8D4F4747-9751-4A7E-9A2C-A60BC5D2D21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64" creationId="{A6114174-35DE-4F22-9A19-F81DC88D5B94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68" creationId="{C4B65520-C38B-4FD7-A1FE-194F021A42F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6" creationId="{91750B76-5F44-4DAA-8DBC-C826785A7F6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7" creationId="{A9428C8F-F6B1-42F6-AF7E-64F4E0684A90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8" creationId="{E7885C91-2F84-405C-B940-A7637DEC73C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0" creationId="{572A12DD-E5D0-44A7-A7DF-752785488481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5" creationId="{9727F534-870B-4388-90F5-5D707F3A5F86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6" creationId="{0299F278-8C5E-4652-8EC5-3A31D57CAED4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0" creationId="{F94702C1-6F5F-4C13-8902-B0FCD0B9716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1" creationId="{3826BDDE-67AB-4622-B3CA-0FFF7875D9C6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2" creationId="{BF0C04A5-86C8-47D1-A466-FA2521EE0C08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02" creationId="{765F2BDE-2EA3-4C11-94BC-B9A327D190A2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29" creationId="{C5E0E7F1-6CB3-4F14-89CD-58EA151B0DEA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38" creationId="{67AF5BC9-6B21-4D64-96A5-A1A3444E5C3B}"/>
          </ac:spMkLst>
        </pc:spChg>
        <pc:spChg chg="del">
          <ac:chgData name="정 우균" userId="cc5e98843caf5a80" providerId="LiveId" clId="{F797C8AE-D5BC-4E5C-BB7B-7CF96A1691A3}" dt="2021-06-06T01:48:38.187" v="2158" actId="478"/>
          <ac:spMkLst>
            <pc:docMk/>
            <pc:sldMk cId="2657341574" sldId="281"/>
            <ac:spMk id="139" creationId="{019DD9D0-C87E-43B8-8B11-2D13E82FE4B0}"/>
          </ac:spMkLst>
        </pc:sp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5" creationId="{3EDA3593-F331-4B43-B8B1-68EE7CADE1D7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6" creationId="{CE91D1FC-6AC8-4858-8642-44C8273A5620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9" creationId="{0E9A8199-D075-4EE7-BBA9-F3BB9CDC05FE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22" creationId="{C8C94C72-50E0-4FEE-B332-62829B1B172C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26" creationId="{CA294CFD-6C69-4018-89C4-80F39A7FB85A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30" creationId="{68CC8553-9013-4D75-B8C1-5DDC1C9C11E4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33" creationId="{A93E967B-041B-401A-BD32-2734A2D55AD9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37" creationId="{6ABEEE9A-14B0-4C7D-86D1-CB1D8DD628A0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47" creationId="{7B84CED6-6D11-4322-878F-83515CBA5FC9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50" creationId="{B1DE65E4-4835-485C-A616-FEBDAAFDC475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55" creationId="{F524489F-3100-465B-B033-13641A3C456F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58" creationId="{6C9FEC03-CB4A-42BE-B005-0BF34BBEB791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61" creationId="{DDD3DD0C-2A63-4FD9-9A09-255A58ED62EB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65" creationId="{439FFADF-5146-4B43-AAA0-321F82CA7A3D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81" creationId="{3F1D0F1F-FED4-4E8D-9D6C-164CA24733BD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08" creationId="{ADC20F90-A489-4328-9320-03D4106175C8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1" creationId="{3DF0B075-9EA2-47FF-974E-B9924014A3CF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4" creationId="{77B688C4-B4FF-4E64-AE28-6708CBADC33A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5" creationId="{FB6EFE39-B431-4B5A-8F10-3CA6F8183EEB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6" creationId="{F0F1D626-4190-4E9A-9718-2B44F7FA81C6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22" creationId="{B2F6C655-A117-4B6F-8B49-D588A28F2E32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31" creationId="{B5AC9210-77F4-4E89-88B6-3C03C5E93744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35" creationId="{5BF4D991-F29C-40EB-B5CA-AFEF2A972045}"/>
          </ac:cxnSpMkLst>
        </pc:cxnChg>
      </pc:sldChg>
      <pc:sldChg chg="modSp add mod ord">
        <pc:chgData name="정 우균" userId="cc5e98843caf5a80" providerId="LiveId" clId="{F797C8AE-D5BC-4E5C-BB7B-7CF96A1691A3}" dt="2021-06-06T02:15:22.498" v="3636" actId="14100"/>
        <pc:sldMkLst>
          <pc:docMk/>
          <pc:sldMk cId="1794071695" sldId="282"/>
        </pc:sldMkLst>
        <pc:graphicFrameChg chg="mod modGraphic">
          <ac:chgData name="정 우균" userId="cc5e98843caf5a80" providerId="LiveId" clId="{F797C8AE-D5BC-4E5C-BB7B-7CF96A1691A3}" dt="2021-06-06T02:15:22.498" v="3636" actId="14100"/>
          <ac:graphicFrameMkLst>
            <pc:docMk/>
            <pc:sldMk cId="1794071695" sldId="282"/>
            <ac:graphicFrameMk id="3" creationId="{A442FEA8-4E41-46BF-AE73-21B9451E6396}"/>
          </ac:graphicFrameMkLst>
        </pc:graphicFrameChg>
      </pc:sldChg>
      <pc:sldChg chg="add ord">
        <pc:chgData name="정 우균" userId="cc5e98843caf5a80" providerId="LiveId" clId="{F797C8AE-D5BC-4E5C-BB7B-7CF96A1691A3}" dt="2021-06-06T02:11:26.624" v="3206"/>
        <pc:sldMkLst>
          <pc:docMk/>
          <pc:sldMk cId="3828799659" sldId="283"/>
        </pc:sldMkLst>
      </pc:sldChg>
      <pc:sldChg chg="modSp add del mod">
        <pc:chgData name="정 우균" userId="cc5e98843caf5a80" providerId="LiveId" clId="{F797C8AE-D5BC-4E5C-BB7B-7CF96A1691A3}" dt="2021-06-06T02:10:56.834" v="3170" actId="47"/>
        <pc:sldMkLst>
          <pc:docMk/>
          <pc:sldMk cId="4017229730" sldId="283"/>
        </pc:sldMkLst>
        <pc:graphicFrameChg chg="mod modGraphic">
          <ac:chgData name="정 우균" userId="cc5e98843caf5a80" providerId="LiveId" clId="{F797C8AE-D5BC-4E5C-BB7B-7CF96A1691A3}" dt="2021-06-06T02:10:48.213" v="3169" actId="20577"/>
          <ac:graphicFrameMkLst>
            <pc:docMk/>
            <pc:sldMk cId="4017229730" sldId="283"/>
            <ac:graphicFrameMk id="3" creationId="{A442FEA8-4E41-46BF-AE73-21B9451E6396}"/>
          </ac:graphicFrameMkLst>
        </pc:graphicFrameChg>
      </pc:sldChg>
      <pc:sldChg chg="modSp add mod">
        <pc:chgData name="정 우균" userId="cc5e98843caf5a80" providerId="LiveId" clId="{F797C8AE-D5BC-4E5C-BB7B-7CF96A1691A3}" dt="2021-06-06T03:49:59.905" v="5744" actId="20577"/>
        <pc:sldMkLst>
          <pc:docMk/>
          <pc:sldMk cId="1469710781" sldId="284"/>
        </pc:sldMkLst>
        <pc:spChg chg="mod">
          <ac:chgData name="정 우균" userId="cc5e98843caf5a80" providerId="LiveId" clId="{F797C8AE-D5BC-4E5C-BB7B-7CF96A1691A3}" dt="2021-06-06T02:20:19.315" v="4329" actId="20577"/>
          <ac:spMkLst>
            <pc:docMk/>
            <pc:sldMk cId="1469710781" sldId="284"/>
            <ac:spMk id="2" creationId="{DD7585A4-0685-47D0-9A81-35FDFCD1EBD7}"/>
          </ac:spMkLst>
        </pc:spChg>
        <pc:graphicFrameChg chg="mod modGraphic">
          <ac:chgData name="정 우균" userId="cc5e98843caf5a80" providerId="LiveId" clId="{F797C8AE-D5BC-4E5C-BB7B-7CF96A1691A3}" dt="2021-06-06T03:49:59.905" v="5744" actId="20577"/>
          <ac:graphicFrameMkLst>
            <pc:docMk/>
            <pc:sldMk cId="1469710781" sldId="284"/>
            <ac:graphicFrameMk id="3" creationId="{A442FEA8-4E41-46BF-AE73-21B9451E639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5BB8-6F10-4680-9A0A-763D82D93D3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F3EDC-C7D8-4E83-B889-EF8FDEE3C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8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4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4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8152-4DFA-47FE-A98A-E21083D1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BFB5F-C13E-4282-8310-D3F4AA73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C2FD2-8F80-4186-AF4F-8375D931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E067-572F-4366-B5F6-DECE1E38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97749-1327-464E-87BE-D3FCDF75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76F2-6ECF-4C5F-8DB4-18220A88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74B74-CFAD-42FD-9E6B-89E1FF37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15751-2A45-4E0A-A54B-D4A41A2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5EFD-2E7E-4D70-AE6D-D2D6E257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48336-A51C-423F-AF05-215C951C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7E9D1-5AB1-480D-8978-8A0134102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E176C-A94B-4BDE-A605-7FF01BB2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7789C-DF5E-476C-B77A-5D9C3756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006C-6654-491C-9F5C-1E25F1F7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A99EE-5743-4E56-82A0-554288EC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7270226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311147742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9D50-37F6-4652-80A2-42A96EB6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CAB0-859B-4743-B467-79AD973A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C83D8-0DD0-46A0-962B-9A8BE3C2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0C325-9CDA-4C70-B7CE-081A77F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B386D-4097-4E55-A77E-882FDD42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4143-48CC-4869-B8C9-88DF5120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CAC7-6852-465F-9C74-9C3F659A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E410F-7246-48D5-AE0D-5F65C0FD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1CFB-0456-46A1-8D64-35BE5B7C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5EA31-74E8-4B2E-8487-95414BB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38127-C9F8-4E68-BE8E-14C658C5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0666-79CD-45F8-956E-1CE49AD6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CAE38-380E-4CB9-9D12-074AD154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FA6D9-1A0B-42B3-BB36-B2BDD41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19E28-ADDE-409B-8408-E3E3206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28664-292E-49F9-8EA6-7B7350F9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57A2-0752-4BCE-8EB6-7D5904C3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417F4-ECE4-4223-AA6E-4F738744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92602-89ED-48E9-B095-D6C01A5D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8A12D-4536-4FB3-A52A-8D2C4BADC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720DC-ADAA-4989-AFEC-89478E0B4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BE77F-2943-46E1-B96F-BDCFC0B9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52E96-CEE0-4E64-99B7-C8EE448B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AEBE2-0EE1-4FC2-9FBE-0013BE2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0A208-7904-4BB0-9862-99107D92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18196-C60F-401B-8AD6-0539A61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33DE57-AC3D-41A3-B85F-56DD9F06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2D181-8F72-4E8A-86C7-282B5269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2762B-CCC3-4370-861D-C2191657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F0EE2-17F4-40E5-9778-07D411C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1F72E-05BD-48D1-BC0D-30E4D672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C6EB-4CC4-4D40-9CAD-37B37A2F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C9DE0-D13B-4FCC-84C2-84AD438B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10765-CEF3-4503-A159-71B243E3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A57DE-E9F2-4BCB-B47B-245B68B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04E66-FB05-4B64-8036-32CF52B5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EE77F-281A-4CFA-AD05-D2D0EB22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5204-B799-47D4-92A9-614D0427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E2E43-88CD-4CB3-9921-0AF5BAC6B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4CD24-0B74-4C6F-849F-B5594401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D31AA-B82D-4610-B861-270C2F5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4135A-9A93-401B-A9A3-AC3F7644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64C34-8941-47F1-AFCE-0174524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D47B5-EBEE-4CEB-9D90-F57B1D06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AA710-10A6-49E2-BD3D-3523A3D4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9054B-CD92-4F85-A9AB-7E2238E02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C7D2-8109-4C6E-B047-DAC10671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5DF6A-96E6-4CF0-9809-5FAC770B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A97D120-39B7-46A6-A320-A5ABE31A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90223"/>
              </p:ext>
            </p:extLst>
          </p:nvPr>
        </p:nvGraphicFramePr>
        <p:xfrm>
          <a:off x="3706237" y="3662464"/>
          <a:ext cx="4552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63">
                  <a:extLst>
                    <a:ext uri="{9D8B030D-6E8A-4147-A177-3AD203B41FA5}">
                      <a16:colId xmlns:a16="http://schemas.microsoft.com/office/drawing/2014/main" val="3913635129"/>
                    </a:ext>
                  </a:extLst>
                </a:gridCol>
                <a:gridCol w="2772383">
                  <a:extLst>
                    <a:ext uri="{9D8B030D-6E8A-4147-A177-3AD203B41FA5}">
                      <a16:colId xmlns:a16="http://schemas.microsoft.com/office/drawing/2014/main" val="377460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2021.06.06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0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 </a:t>
                      </a:r>
                      <a:r>
                        <a:rPr lang="ko-KR" altLang="en-US" dirty="0"/>
                        <a:t>회사 </a:t>
                      </a:r>
                      <a:r>
                        <a:rPr lang="en-US" altLang="ko-KR" dirty="0"/>
                        <a:t>, 00 </a:t>
                      </a:r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5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정우균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864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397B2E-35EC-4403-A1BD-BF4DCFACEA99}"/>
              </a:ext>
            </a:extLst>
          </p:cNvPr>
          <p:cNvSpPr/>
          <p:nvPr/>
        </p:nvSpPr>
        <p:spPr>
          <a:xfrm>
            <a:off x="3706237" y="1361872"/>
            <a:ext cx="4552546" cy="2067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프로젝트 타이틀</a:t>
            </a:r>
          </a:p>
        </p:txBody>
      </p:sp>
    </p:spTree>
    <p:extLst>
      <p:ext uri="{BB962C8B-B14F-4D97-AF65-F5344CB8AC3E}">
        <p14:creationId xmlns:p14="http://schemas.microsoft.com/office/powerpoint/2010/main" val="269554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346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Policy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2832"/>
              </p:ext>
            </p:extLst>
          </p:nvPr>
        </p:nvGraphicFramePr>
        <p:xfrm>
          <a:off x="525781" y="1248381"/>
          <a:ext cx="11140438" cy="3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19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13928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6988339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5791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150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59488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영문자나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또는 영문자와 숫자의 조합으로 </a:t>
                      </a:r>
                      <a:r>
                        <a:rPr lang="en-US" altLang="ko-KR" sz="1400" dirty="0"/>
                        <a:t>4-12</a:t>
                      </a:r>
                      <a:r>
                        <a:rPr lang="ko-KR" altLang="en-US" sz="1400" dirty="0"/>
                        <a:t>자까지 조합하여 </a:t>
                      </a:r>
                      <a:r>
                        <a:rPr lang="ko-KR" altLang="en-US" sz="1400" dirty="0" err="1"/>
                        <a:t>만들수</a:t>
                      </a:r>
                      <a:r>
                        <a:rPr lang="ko-KR" altLang="en-US" sz="1400" dirty="0"/>
                        <a:t> 있으며 한글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특수문자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띄어쓰기등을</a:t>
                      </a:r>
                      <a:r>
                        <a:rPr lang="ko-KR" altLang="en-US" sz="1400" dirty="0"/>
                        <a:t> 포함할 수 없음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패스워드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소문자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혼용하여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이상의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사용하도록 한다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연속적인 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조합 및 생일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 등 추측하기 쉬운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사용을 금지한다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사전에 나오는 쉬운 단어나 이름은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사용하지 못하도록 한다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주소입력은 도로명 주소를 기본으로 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지번주소는 </a:t>
                      </a:r>
                      <a:r>
                        <a:rPr lang="ko-KR" altLang="en-US" sz="1400" dirty="0" err="1"/>
                        <a:t>선택시</a:t>
                      </a:r>
                      <a:r>
                        <a:rPr lang="ko-KR" altLang="en-US" sz="1400" dirty="0"/>
                        <a:t> 사용한다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개별메일명</a:t>
                      </a:r>
                      <a:r>
                        <a:rPr lang="en-US" altLang="ko-KR" sz="1400" dirty="0"/>
                        <a:t>@</a:t>
                      </a:r>
                      <a:r>
                        <a:rPr lang="ko-KR" altLang="en-US" sz="1400" dirty="0"/>
                        <a:t>도메인명을 기본으로 </a:t>
                      </a:r>
                      <a:r>
                        <a:rPr lang="ko-KR" altLang="en-US" sz="1400" dirty="0" err="1"/>
                        <a:t>입력받는다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도메인명은 선택을 하여 지정할 수 있다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31532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4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1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09535"/>
              </p:ext>
            </p:extLst>
          </p:nvPr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프리패스 신청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UI-W-2001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정우균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2021-06-01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Home&gt;</a:t>
                      </a:r>
                      <a:r>
                        <a:rPr lang="ko-KR" altLang="en-US" sz="1200" dirty="0"/>
                        <a:t>수강신청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02670"/>
              </p:ext>
            </p:extLst>
          </p:nvPr>
        </p:nvGraphicFramePr>
        <p:xfrm>
          <a:off x="9114816" y="119899"/>
          <a:ext cx="2903481" cy="636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47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프리패스 결제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프리패스 결제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프로그래밍 과정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과정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421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내강의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UI-W-2002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UI-W-2003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UI-W-2004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UI-W-2005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451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수강신청 버튼 </a:t>
                      </a:r>
                      <a:r>
                        <a:rPr lang="ko-KR" altLang="en-US" sz="1200" dirty="0" err="1"/>
                        <a:t>누를시</a:t>
                      </a:r>
                      <a:r>
                        <a:rPr lang="ko-KR" altLang="en-US" sz="1200" dirty="0"/>
                        <a:t> 같은 페이지로 이동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요청 </a:t>
                      </a:r>
                      <a:r>
                        <a:rPr lang="ko-KR" altLang="en-US" sz="1200" dirty="0" err="1"/>
                        <a:t>인자값은</a:t>
                      </a:r>
                      <a:r>
                        <a:rPr lang="ko-KR" altLang="en-US" sz="1200" dirty="0"/>
                        <a:t> 다름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A799298-C3E4-4FD7-8734-FDFE18648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9" y="847108"/>
            <a:ext cx="8585669" cy="373412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FC05E81-A10D-4B60-A668-5E4DF87FC9DE}"/>
              </a:ext>
            </a:extLst>
          </p:cNvPr>
          <p:cNvSpPr/>
          <p:nvPr/>
        </p:nvSpPr>
        <p:spPr>
          <a:xfrm>
            <a:off x="6894285" y="2714170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8535FD-D773-4367-BA62-82D3149F89D6}"/>
              </a:ext>
            </a:extLst>
          </p:cNvPr>
          <p:cNvSpPr/>
          <p:nvPr/>
        </p:nvSpPr>
        <p:spPr>
          <a:xfrm>
            <a:off x="6894285" y="3706238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1D3F8E-97C1-487E-8A80-B80E747E46A1}"/>
              </a:ext>
            </a:extLst>
          </p:cNvPr>
          <p:cNvSpPr/>
          <p:nvPr/>
        </p:nvSpPr>
        <p:spPr>
          <a:xfrm>
            <a:off x="1190171" y="2903721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9859632-7A53-4992-90C6-D09CA2AD9A9B}"/>
              </a:ext>
            </a:extLst>
          </p:cNvPr>
          <p:cNvSpPr/>
          <p:nvPr/>
        </p:nvSpPr>
        <p:spPr>
          <a:xfrm>
            <a:off x="1190171" y="3176522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AB04BAE-D006-4220-8C40-A6EFFCC7BA2B}"/>
              </a:ext>
            </a:extLst>
          </p:cNvPr>
          <p:cNvSpPr/>
          <p:nvPr/>
        </p:nvSpPr>
        <p:spPr>
          <a:xfrm>
            <a:off x="7286170" y="959916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26A2E5-A832-4544-AC2C-73A952555645}"/>
              </a:ext>
            </a:extLst>
          </p:cNvPr>
          <p:cNvSpPr/>
          <p:nvPr/>
        </p:nvSpPr>
        <p:spPr>
          <a:xfrm>
            <a:off x="7854891" y="959916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3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413"/>
              </p:ext>
            </p:extLst>
          </p:nvPr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03949"/>
              </p:ext>
            </p:extLst>
          </p:nvPr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106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40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/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/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106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61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/>
              <a:t>E N D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27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CA445-42FD-4920-884F-DA08C4C8B91D}"/>
              </a:ext>
            </a:extLst>
          </p:cNvPr>
          <p:cNvSpPr txBox="1"/>
          <p:nvPr/>
        </p:nvSpPr>
        <p:spPr>
          <a:xfrm>
            <a:off x="533400" y="466725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A26DC-2E03-45A4-A12B-2FB842A2066C}"/>
              </a:ext>
            </a:extLst>
          </p:cNvPr>
          <p:cNvSpPr txBox="1"/>
          <p:nvPr/>
        </p:nvSpPr>
        <p:spPr>
          <a:xfrm>
            <a:off x="1547267" y="1863269"/>
            <a:ext cx="530967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▶ </a:t>
            </a:r>
            <a:r>
              <a:rPr lang="en-US" altLang="ko-KR" sz="2500" dirty="0"/>
              <a:t>Version Description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Menu Structure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Flow Chart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Story Board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275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842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History</a:t>
            </a:r>
            <a:endParaRPr lang="ko-KR" altLang="en-US" sz="4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9537519-5C83-4A00-94F7-A89BFA9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88421"/>
              </p:ext>
            </p:extLst>
          </p:nvPr>
        </p:nvGraphicFramePr>
        <p:xfrm>
          <a:off x="641350" y="1498060"/>
          <a:ext cx="11131552" cy="307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41817408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556807121"/>
                    </a:ext>
                  </a:extLst>
                </a:gridCol>
                <a:gridCol w="7145274">
                  <a:extLst>
                    <a:ext uri="{9D8B030D-6E8A-4147-A177-3AD203B41FA5}">
                      <a16:colId xmlns:a16="http://schemas.microsoft.com/office/drawing/2014/main" val="2091610169"/>
                    </a:ext>
                  </a:extLst>
                </a:gridCol>
                <a:gridCol w="1293878">
                  <a:extLst>
                    <a:ext uri="{9D8B030D-6E8A-4147-A177-3AD203B41FA5}">
                      <a16:colId xmlns:a16="http://schemas.microsoft.com/office/drawing/2014/main" val="2168069213"/>
                    </a:ext>
                  </a:extLst>
                </a:gridCol>
              </a:tblGrid>
              <a:tr h="197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Version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Author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017822"/>
                  </a:ext>
                </a:extLst>
              </a:tr>
              <a:tr h="693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정우균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페이지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로고 이미지 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2021.05.11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723858"/>
                  </a:ext>
                </a:extLst>
              </a:tr>
              <a:tr h="693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정우균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패스워드 정책 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2021.05.18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330865"/>
                  </a:ext>
                </a:extLst>
              </a:tr>
              <a:tr h="683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정우균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네이게이션</a:t>
                      </a:r>
                      <a:r>
                        <a:rPr lang="ko-KR" altLang="en-US" dirty="0"/>
                        <a:t> 메뉴 추가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수강신청 </a:t>
                      </a:r>
                      <a:r>
                        <a:rPr lang="en-US" altLang="ko-KR" dirty="0"/>
                        <a:t>-&gt; AWS</a:t>
                      </a:r>
                      <a:r>
                        <a:rPr lang="ko-KR" altLang="en-US" dirty="0"/>
                        <a:t>과정 신청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2021.05.21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78940"/>
                  </a:ext>
                </a:extLst>
              </a:tr>
              <a:tr h="683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정우균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2021.05.25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04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33286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Manu</a:t>
            </a:r>
            <a:r>
              <a:rPr lang="ko-KR" altLang="en-US" sz="3500" dirty="0"/>
              <a:t> </a:t>
            </a:r>
            <a:r>
              <a:rPr lang="en-US" altLang="ko-KR" sz="3500" dirty="0"/>
              <a:t>Structure</a:t>
            </a:r>
            <a:endParaRPr lang="ko-KR" altLang="en-US" sz="3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1681B9-4FE3-465F-95D4-024436A1B81D}"/>
              </a:ext>
            </a:extLst>
          </p:cNvPr>
          <p:cNvSpPr/>
          <p:nvPr/>
        </p:nvSpPr>
        <p:spPr>
          <a:xfrm>
            <a:off x="5005468" y="1206228"/>
            <a:ext cx="1605064" cy="476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Project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E11779-D92A-4696-8ADB-DC4E7DCE2A97}"/>
              </a:ext>
            </a:extLst>
          </p:cNvPr>
          <p:cNvSpPr/>
          <p:nvPr/>
        </p:nvSpPr>
        <p:spPr>
          <a:xfrm>
            <a:off x="601538" y="2292482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학원소개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F16769-9F32-433D-B7F3-CC6133326E46}"/>
              </a:ext>
            </a:extLst>
          </p:cNvPr>
          <p:cNvSpPr/>
          <p:nvPr/>
        </p:nvSpPr>
        <p:spPr>
          <a:xfrm>
            <a:off x="2877706" y="2292482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4CB10F-22AB-4A54-967F-21CE413F67EE}"/>
              </a:ext>
            </a:extLst>
          </p:cNvPr>
          <p:cNvSpPr/>
          <p:nvPr/>
        </p:nvSpPr>
        <p:spPr>
          <a:xfrm>
            <a:off x="5153874" y="2292482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선생님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C0CA7C-65B5-4CEA-9382-64580057B36E}"/>
              </a:ext>
            </a:extLst>
          </p:cNvPr>
          <p:cNvSpPr/>
          <p:nvPr/>
        </p:nvSpPr>
        <p:spPr>
          <a:xfrm>
            <a:off x="7430042" y="2279516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4AABF-FEF5-4D7C-BF97-F58BE471286E}"/>
              </a:ext>
            </a:extLst>
          </p:cNvPr>
          <p:cNvSpPr/>
          <p:nvPr/>
        </p:nvSpPr>
        <p:spPr>
          <a:xfrm>
            <a:off x="601538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조직도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093BB4-60B1-4E8F-BFD4-DDB5074D0EBC}"/>
              </a:ext>
            </a:extLst>
          </p:cNvPr>
          <p:cNvCxnSpPr>
            <a:cxnSpLocks/>
          </p:cNvCxnSpPr>
          <p:nvPr/>
        </p:nvCxnSpPr>
        <p:spPr>
          <a:xfrm>
            <a:off x="1424648" y="2033085"/>
            <a:ext cx="926015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989FB9-1451-4303-AD9D-99EA1AEB29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8000" y="1682885"/>
            <a:ext cx="0" cy="3502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708CCE-94AF-44CC-90C7-90243D9ACFE9}"/>
              </a:ext>
            </a:extLst>
          </p:cNvPr>
          <p:cNvCxnSpPr>
            <a:cxnSpLocks/>
          </p:cNvCxnSpPr>
          <p:nvPr/>
        </p:nvCxnSpPr>
        <p:spPr>
          <a:xfrm>
            <a:off x="1430896" y="2017429"/>
            <a:ext cx="0" cy="3056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07DB664-5CC4-467B-AA19-C604373F9E2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31009" y="2047983"/>
            <a:ext cx="0" cy="24449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45D745-4E33-44C7-BF82-5E38EF5DDB3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07177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E49C6D-8C6C-418D-9251-55A0F10398F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83345" y="2047983"/>
            <a:ext cx="0" cy="2315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0A24B0-5669-42C8-A378-FEEB27F5D27D}"/>
              </a:ext>
            </a:extLst>
          </p:cNvPr>
          <p:cNvSpPr/>
          <p:nvPr/>
        </p:nvSpPr>
        <p:spPr>
          <a:xfrm>
            <a:off x="9706210" y="2279516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BF0EF6-069F-4D22-A4C1-CD508696B248}"/>
              </a:ext>
            </a:extLst>
          </p:cNvPr>
          <p:cNvCxnSpPr>
            <a:cxnSpLocks/>
          </p:cNvCxnSpPr>
          <p:nvPr/>
        </p:nvCxnSpPr>
        <p:spPr>
          <a:xfrm>
            <a:off x="10674145" y="2033583"/>
            <a:ext cx="0" cy="2315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0A64BA-6B36-4187-B456-68E0F5AFDF66}"/>
              </a:ext>
            </a:extLst>
          </p:cNvPr>
          <p:cNvSpPr/>
          <p:nvPr/>
        </p:nvSpPr>
        <p:spPr>
          <a:xfrm>
            <a:off x="601538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오시는 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C06E68-7F2E-48AA-9407-DC22A19B3F38}"/>
              </a:ext>
            </a:extLst>
          </p:cNvPr>
          <p:cNvSpPr/>
          <p:nvPr/>
        </p:nvSpPr>
        <p:spPr>
          <a:xfrm>
            <a:off x="601538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영업 시간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7ACBE1-B7AD-401E-9342-7C383D7CD706}"/>
              </a:ext>
            </a:extLst>
          </p:cNvPr>
          <p:cNvSpPr/>
          <p:nvPr/>
        </p:nvSpPr>
        <p:spPr>
          <a:xfrm>
            <a:off x="2877706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프리패스 신청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92BD38-49A2-4A8A-A74B-5F5BB8845A1D}"/>
              </a:ext>
            </a:extLst>
          </p:cNvPr>
          <p:cNvSpPr/>
          <p:nvPr/>
        </p:nvSpPr>
        <p:spPr>
          <a:xfrm>
            <a:off x="2877706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프로그래밍 과정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311880-1ACE-4478-AC56-295A192539DC}"/>
              </a:ext>
            </a:extLst>
          </p:cNvPr>
          <p:cNvSpPr/>
          <p:nvPr/>
        </p:nvSpPr>
        <p:spPr>
          <a:xfrm>
            <a:off x="2877706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87BE9E-5E1E-4FA0-8814-8C2352C71EFE}"/>
              </a:ext>
            </a:extLst>
          </p:cNvPr>
          <p:cNvSpPr/>
          <p:nvPr/>
        </p:nvSpPr>
        <p:spPr>
          <a:xfrm>
            <a:off x="5153874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프로그래밍 학과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E961B0-9943-4B3F-BE5D-CF6D1745EFD5}"/>
              </a:ext>
            </a:extLst>
          </p:cNvPr>
          <p:cNvSpPr/>
          <p:nvPr/>
        </p:nvSpPr>
        <p:spPr>
          <a:xfrm>
            <a:off x="5153874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학과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11EE15-DFB1-4A33-ADE5-D2D535D356B5}"/>
              </a:ext>
            </a:extLst>
          </p:cNvPr>
          <p:cNvSpPr/>
          <p:nvPr/>
        </p:nvSpPr>
        <p:spPr>
          <a:xfrm>
            <a:off x="5153874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 학과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2C1993-78EA-4F37-9632-1BA6B5CA6D59}"/>
              </a:ext>
            </a:extLst>
          </p:cNvPr>
          <p:cNvSpPr/>
          <p:nvPr/>
        </p:nvSpPr>
        <p:spPr>
          <a:xfrm>
            <a:off x="7430042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9D77B2-23D5-4913-9984-2845BC7A2C03}"/>
              </a:ext>
            </a:extLst>
          </p:cNvPr>
          <p:cNvSpPr/>
          <p:nvPr/>
        </p:nvSpPr>
        <p:spPr>
          <a:xfrm>
            <a:off x="7430042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자료실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4D5FFE-F8CF-466D-B155-D104C9F85700}"/>
              </a:ext>
            </a:extLst>
          </p:cNvPr>
          <p:cNvSpPr/>
          <p:nvPr/>
        </p:nvSpPr>
        <p:spPr>
          <a:xfrm>
            <a:off x="7430042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 게시판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93C015-A50E-4AA3-9645-6E18FA78DD68}"/>
              </a:ext>
            </a:extLst>
          </p:cNvPr>
          <p:cNvSpPr/>
          <p:nvPr/>
        </p:nvSpPr>
        <p:spPr>
          <a:xfrm>
            <a:off x="9706210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DCE795-CD75-43B1-AB1D-A00E66CF79F0}"/>
              </a:ext>
            </a:extLst>
          </p:cNvPr>
          <p:cNvSpPr/>
          <p:nvPr/>
        </p:nvSpPr>
        <p:spPr>
          <a:xfrm>
            <a:off x="9706210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자격시험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905A60-5AB0-4A0D-8072-F1C51538D19D}"/>
              </a:ext>
            </a:extLst>
          </p:cNvPr>
          <p:cNvSpPr/>
          <p:nvPr/>
        </p:nvSpPr>
        <p:spPr>
          <a:xfrm>
            <a:off x="9706210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자주묻는질문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309F96-1545-4EFC-A082-44F43FEE0364}"/>
              </a:ext>
            </a:extLst>
          </p:cNvPr>
          <p:cNvSpPr/>
          <p:nvPr/>
        </p:nvSpPr>
        <p:spPr>
          <a:xfrm>
            <a:off x="2877705" y="4135921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 과정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5154E7-2C11-4A74-ADDE-9A57D6A58BC7}"/>
              </a:ext>
            </a:extLst>
          </p:cNvPr>
          <p:cNvSpPr/>
          <p:nvPr/>
        </p:nvSpPr>
        <p:spPr>
          <a:xfrm>
            <a:off x="2877704" y="459205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 </a:t>
            </a:r>
            <a:r>
              <a:rPr lang="ko-KR" altLang="en-US" dirty="0">
                <a:solidFill>
                  <a:schemeClr val="tx1"/>
                </a:solidFill>
              </a:rPr>
              <a:t>과정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9C5A50-DBE6-4E97-A587-942F6FBC50F8}"/>
              </a:ext>
            </a:extLst>
          </p:cNvPr>
          <p:cNvSpPr/>
          <p:nvPr/>
        </p:nvSpPr>
        <p:spPr>
          <a:xfrm>
            <a:off x="2877703" y="5060795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빅데이터분석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51E56C-5CE1-4A7A-8D99-E73E07A15E5A}"/>
              </a:ext>
            </a:extLst>
          </p:cNvPr>
          <p:cNvSpPr/>
          <p:nvPr/>
        </p:nvSpPr>
        <p:spPr>
          <a:xfrm>
            <a:off x="5153874" y="416595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정보보안 학과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DF3EDF-D96C-498B-8AD1-1716EF37A76A}"/>
              </a:ext>
            </a:extLst>
          </p:cNvPr>
          <p:cNvSpPr/>
          <p:nvPr/>
        </p:nvSpPr>
        <p:spPr>
          <a:xfrm>
            <a:off x="9706210" y="4144356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9250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List</a:t>
            </a:r>
            <a:r>
              <a:rPr lang="ko-KR" altLang="en-US" sz="3500" dirty="0"/>
              <a:t> </a:t>
            </a:r>
            <a:r>
              <a:rPr lang="en-US" altLang="ko-KR" sz="3500" dirty="0"/>
              <a:t>of Screen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66616"/>
              </p:ext>
            </p:extLst>
          </p:nvPr>
        </p:nvGraphicFramePr>
        <p:xfrm>
          <a:off x="533400" y="1361692"/>
          <a:ext cx="1131489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0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547624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1531257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2111828">
                  <a:extLst>
                    <a:ext uri="{9D8B030D-6E8A-4147-A177-3AD203B41FA5}">
                      <a16:colId xmlns:a16="http://schemas.microsoft.com/office/drawing/2014/main" val="2340351469"/>
                    </a:ext>
                  </a:extLst>
                </a:gridCol>
                <a:gridCol w="2835961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1885815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237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 ID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Page Title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28312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학원소개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UI-W-1001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학원 조직도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오시는길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UI-W-1002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오시는 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2753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영업시간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UI-W-1003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영업시간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283125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수강신청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프리패스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UI-W-2001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프리패스과정안내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프로그래밍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UI-W-2002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프로그래밍 과정안내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시스템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UI-W-2003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시스템 과정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네트워크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UI-W-2004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네트워크 과정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2205"/>
                  </a:ext>
                </a:extLst>
              </a:tr>
              <a:tr h="28312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선생님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프로그래밍 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UI-W-3001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개발자 과정 선생님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시스템 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UI-W-3002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인프라 과정 선생님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정보보안 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UI-W-3003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시큐리티</a:t>
                      </a:r>
                      <a:r>
                        <a:rPr lang="ko-KR" altLang="en-US" sz="1500" dirty="0"/>
                        <a:t> 과정 선생님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/>
              <a:t>설계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602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73728" cy="611352"/>
          </a:xfrm>
        </p:spPr>
        <p:txBody>
          <a:bodyPr/>
          <a:lstStyle/>
          <a:p>
            <a:r>
              <a:rPr lang="en-US" altLang="ko-KR" sz="3500" dirty="0" err="1"/>
              <a:t>FlowChart</a:t>
            </a:r>
            <a:endParaRPr lang="ko-KR" altLang="en-US" sz="3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B26E9-ED14-4A83-B908-8B523E8B4BE2}"/>
              </a:ext>
            </a:extLst>
          </p:cNvPr>
          <p:cNvSpPr txBox="1"/>
          <p:nvPr/>
        </p:nvSpPr>
        <p:spPr>
          <a:xfrm>
            <a:off x="4706373" y="224602"/>
            <a:ext cx="167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회원가입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14D54AE7-AAC9-41B9-9625-10576C604CD7}"/>
              </a:ext>
            </a:extLst>
          </p:cNvPr>
          <p:cNvSpPr/>
          <p:nvPr/>
        </p:nvSpPr>
        <p:spPr>
          <a:xfrm>
            <a:off x="9872252" y="937439"/>
            <a:ext cx="1008112" cy="245348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BBCB856C-70A0-4D7E-97C4-113174219EF4}"/>
              </a:ext>
            </a:extLst>
          </p:cNvPr>
          <p:cNvSpPr/>
          <p:nvPr/>
        </p:nvSpPr>
        <p:spPr>
          <a:xfrm>
            <a:off x="9872252" y="593934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START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5A617095-62A9-42B2-9D31-B655C3602325}"/>
              </a:ext>
            </a:extLst>
          </p:cNvPr>
          <p:cNvSpPr/>
          <p:nvPr/>
        </p:nvSpPr>
        <p:spPr>
          <a:xfrm>
            <a:off x="9872252" y="123708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Process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4A111FED-7741-4B23-8EE3-4C4FA87733A7}"/>
              </a:ext>
            </a:extLst>
          </p:cNvPr>
          <p:cNvSpPr/>
          <p:nvPr/>
        </p:nvSpPr>
        <p:spPr>
          <a:xfrm>
            <a:off x="9886434" y="1536735"/>
            <a:ext cx="993930" cy="24534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F3C0BB98-6674-46DE-AEC5-BD5D83A88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15772"/>
              </p:ext>
            </p:extLst>
          </p:nvPr>
        </p:nvGraphicFramePr>
        <p:xfrm>
          <a:off x="10987439" y="556709"/>
          <a:ext cx="1132236" cy="133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36">
                  <a:extLst>
                    <a:ext uri="{9D8B030D-6E8A-4147-A177-3AD203B41FA5}">
                      <a16:colId xmlns:a16="http://schemas.microsoft.com/office/drawing/2014/main" val="336869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끝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00366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입력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출력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12793"/>
                  </a:ext>
                </a:extLst>
              </a:tr>
              <a:tr h="286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처리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절차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113796"/>
                  </a:ext>
                </a:extLst>
              </a:tr>
              <a:tr h="371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판단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1879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2E7756-5830-4A75-A9EE-BECB3510FCE4}"/>
              </a:ext>
            </a:extLst>
          </p:cNvPr>
          <p:cNvSpPr/>
          <p:nvPr/>
        </p:nvSpPr>
        <p:spPr>
          <a:xfrm>
            <a:off x="9705506" y="452903"/>
            <a:ext cx="1281933" cy="147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9358CFD-0A62-42DE-BD2B-CE568EC6F95C}"/>
              </a:ext>
            </a:extLst>
          </p:cNvPr>
          <p:cNvSpPr/>
          <p:nvPr/>
        </p:nvSpPr>
        <p:spPr>
          <a:xfrm>
            <a:off x="11002082" y="452903"/>
            <a:ext cx="1117592" cy="147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007EC877-F2E6-4971-8A13-B2259B29F52B}"/>
              </a:ext>
            </a:extLst>
          </p:cNvPr>
          <p:cNvSpPr/>
          <p:nvPr/>
        </p:nvSpPr>
        <p:spPr>
          <a:xfrm>
            <a:off x="4743633" y="694306"/>
            <a:ext cx="1101129" cy="35630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AB1BC7C-7A38-4F55-8AEB-D3AF105F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22502"/>
              </p:ext>
            </p:extLst>
          </p:nvPr>
        </p:nvGraphicFramePr>
        <p:xfrm>
          <a:off x="98720" y="651422"/>
          <a:ext cx="2216736" cy="185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36">
                  <a:extLst>
                    <a:ext uri="{9D8B030D-6E8A-4147-A177-3AD203B41FA5}">
                      <a16:colId xmlns:a16="http://schemas.microsoft.com/office/drawing/2014/main" val="3411460863"/>
                    </a:ext>
                  </a:extLst>
                </a:gridCol>
              </a:tblGrid>
              <a:tr h="343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93549"/>
                  </a:ext>
                </a:extLst>
              </a:tr>
              <a:tr h="1488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3664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BA61B8-2BF4-4EDB-A805-A6FC5B7A9D79}"/>
              </a:ext>
            </a:extLst>
          </p:cNvPr>
          <p:cNvSpPr/>
          <p:nvPr/>
        </p:nvSpPr>
        <p:spPr>
          <a:xfrm>
            <a:off x="189800" y="1083826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75" name="평행 사변형 74">
            <a:extLst>
              <a:ext uri="{FF2B5EF4-FFF2-40B4-BE49-F238E27FC236}">
                <a16:creationId xmlns:a16="http://schemas.microsoft.com/office/drawing/2014/main" id="{169CC1BE-E9A9-4C81-917C-3D46976A06BE}"/>
              </a:ext>
            </a:extLst>
          </p:cNvPr>
          <p:cNvSpPr/>
          <p:nvPr/>
        </p:nvSpPr>
        <p:spPr>
          <a:xfrm>
            <a:off x="4743632" y="1263310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 입력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0644B9-46F9-4B2B-B6CE-3C9464FDC01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292471" y="1050611"/>
            <a:ext cx="1726" cy="2126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802CDD88-C95B-460D-96C9-F50B0DB49B32}"/>
              </a:ext>
            </a:extLst>
          </p:cNvPr>
          <p:cNvSpPr/>
          <p:nvPr/>
        </p:nvSpPr>
        <p:spPr>
          <a:xfrm>
            <a:off x="4741906" y="2662245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r>
              <a:rPr lang="ko-KR" altLang="en-US" sz="1200" dirty="0">
                <a:solidFill>
                  <a:schemeClr val="tx1"/>
                </a:solidFill>
              </a:rPr>
              <a:t> 입력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573A50F-2F37-4696-A06B-A27A9AC41C38}"/>
              </a:ext>
            </a:extLst>
          </p:cNvPr>
          <p:cNvCxnSpPr>
            <a:cxnSpLocks/>
          </p:cNvCxnSpPr>
          <p:nvPr/>
        </p:nvCxnSpPr>
        <p:spPr>
          <a:xfrm>
            <a:off x="5292471" y="1719987"/>
            <a:ext cx="1726" cy="2126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12AE841E-2531-4806-A088-7BFE4992EB00}"/>
              </a:ext>
            </a:extLst>
          </p:cNvPr>
          <p:cNvSpPr/>
          <p:nvPr/>
        </p:nvSpPr>
        <p:spPr>
          <a:xfrm>
            <a:off x="6974663" y="2677320"/>
            <a:ext cx="1095950" cy="39783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90208EB-D071-4F76-BBB7-1D7562C2D30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835163" y="2229206"/>
            <a:ext cx="1423520" cy="1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68CC0D58-E9D9-4429-B30C-B524D2E57AA9}"/>
              </a:ext>
            </a:extLst>
          </p:cNvPr>
          <p:cNvSpPr/>
          <p:nvPr/>
        </p:nvSpPr>
        <p:spPr>
          <a:xfrm>
            <a:off x="4749661" y="1939274"/>
            <a:ext cx="1095099" cy="42798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A767E2C7-DA49-431D-ADD2-19F40D7B0B35}"/>
              </a:ext>
            </a:extLst>
          </p:cNvPr>
          <p:cNvSpPr/>
          <p:nvPr/>
        </p:nvSpPr>
        <p:spPr>
          <a:xfrm>
            <a:off x="7258683" y="2090562"/>
            <a:ext cx="527910" cy="281162"/>
          </a:xfrm>
          <a:prstGeom prst="ca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E51FA86-9BFE-4ABA-982D-46A98B3F4BB1}"/>
              </a:ext>
            </a:extLst>
          </p:cNvPr>
          <p:cNvCxnSpPr>
            <a:cxnSpLocks/>
            <a:stCxn id="34" idx="3"/>
            <a:endCxn id="89" idx="0"/>
          </p:cNvCxnSpPr>
          <p:nvPr/>
        </p:nvCxnSpPr>
        <p:spPr>
          <a:xfrm>
            <a:off x="7522638" y="2371724"/>
            <a:ext cx="0" cy="305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1E066BC-F4E4-4DC3-8E4D-FB1070FB5658}"/>
              </a:ext>
            </a:extLst>
          </p:cNvPr>
          <p:cNvCxnSpPr>
            <a:cxnSpLocks/>
            <a:stCxn id="89" idx="1"/>
            <a:endCxn id="82" idx="2"/>
          </p:cNvCxnSpPr>
          <p:nvPr/>
        </p:nvCxnSpPr>
        <p:spPr>
          <a:xfrm flipH="1">
            <a:off x="5789537" y="2876237"/>
            <a:ext cx="11851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71ACAEA-AD29-46BC-8AC6-7E02D0BF9C7B}"/>
              </a:ext>
            </a:extLst>
          </p:cNvPr>
          <p:cNvCxnSpPr>
            <a:cxnSpLocks/>
            <a:stCxn id="94" idx="2"/>
            <a:endCxn id="82" idx="0"/>
          </p:cNvCxnSpPr>
          <p:nvPr/>
        </p:nvCxnSpPr>
        <p:spPr>
          <a:xfrm flipH="1">
            <a:off x="5292471" y="2367257"/>
            <a:ext cx="4740" cy="294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1F41F32-5735-4997-81AE-18547AF98BE0}"/>
              </a:ext>
            </a:extLst>
          </p:cNvPr>
          <p:cNvSpPr txBox="1"/>
          <p:nvPr/>
        </p:nvSpPr>
        <p:spPr>
          <a:xfrm>
            <a:off x="6686095" y="2597188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5C7A66-7792-4C28-BE68-24C4A88BACC4}"/>
              </a:ext>
            </a:extLst>
          </p:cNvPr>
          <p:cNvSpPr txBox="1"/>
          <p:nvPr/>
        </p:nvSpPr>
        <p:spPr>
          <a:xfrm>
            <a:off x="7990284" y="2597188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graphicFrame>
        <p:nvGraphicFramePr>
          <p:cNvPr id="107" name="표 108">
            <a:extLst>
              <a:ext uri="{FF2B5EF4-FFF2-40B4-BE49-F238E27FC236}">
                <a16:creationId xmlns:a16="http://schemas.microsoft.com/office/drawing/2014/main" id="{B9821353-F559-4D87-965F-51C1BF8D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94122"/>
              </p:ext>
            </p:extLst>
          </p:nvPr>
        </p:nvGraphicFramePr>
        <p:xfrm>
          <a:off x="8861950" y="2189656"/>
          <a:ext cx="1983514" cy="75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14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90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동일 </a:t>
                      </a:r>
                      <a:r>
                        <a:rPr lang="en-US" altLang="ko-KR" sz="1500" dirty="0"/>
                        <a:t>ID</a:t>
                      </a:r>
                      <a:r>
                        <a:rPr lang="ko-KR" altLang="en-US" sz="1500" dirty="0"/>
                        <a:t>가 있습니다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43D8E68-66F4-4AE8-BC9A-AFFDBFC656B8}"/>
              </a:ext>
            </a:extLst>
          </p:cNvPr>
          <p:cNvCxnSpPr>
            <a:cxnSpLocks/>
          </p:cNvCxnSpPr>
          <p:nvPr/>
        </p:nvCxnSpPr>
        <p:spPr>
          <a:xfrm flipH="1" flipV="1">
            <a:off x="5843034" y="2008378"/>
            <a:ext cx="2912268" cy="168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91D7DEE-E6CE-4D43-BEA1-4850796029E8}"/>
              </a:ext>
            </a:extLst>
          </p:cNvPr>
          <p:cNvCxnSpPr>
            <a:cxnSpLocks/>
            <a:stCxn id="82" idx="4"/>
            <a:endCxn id="125" idx="0"/>
          </p:cNvCxnSpPr>
          <p:nvPr/>
        </p:nvCxnSpPr>
        <p:spPr>
          <a:xfrm>
            <a:off x="5292471" y="3090229"/>
            <a:ext cx="5165" cy="2546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8F077DBB-D587-40E8-A8FB-68DC75A39CEC}"/>
              </a:ext>
            </a:extLst>
          </p:cNvPr>
          <p:cNvSpPr/>
          <p:nvPr/>
        </p:nvSpPr>
        <p:spPr>
          <a:xfrm>
            <a:off x="4749661" y="3344912"/>
            <a:ext cx="1095950" cy="39783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PW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정책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2E06E3E-EA9D-4BFE-A1A4-EDB7A182EAB2}"/>
              </a:ext>
            </a:extLst>
          </p:cNvPr>
          <p:cNvCxnSpPr>
            <a:cxnSpLocks/>
          </p:cNvCxnSpPr>
          <p:nvPr/>
        </p:nvCxnSpPr>
        <p:spPr>
          <a:xfrm flipV="1">
            <a:off x="4050968" y="2779473"/>
            <a:ext cx="0" cy="76435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484E417-7E73-498D-8938-D3961CAD2EA3}"/>
              </a:ext>
            </a:extLst>
          </p:cNvPr>
          <p:cNvCxnSpPr>
            <a:cxnSpLocks/>
          </p:cNvCxnSpPr>
          <p:nvPr/>
        </p:nvCxnSpPr>
        <p:spPr>
          <a:xfrm flipH="1">
            <a:off x="4050968" y="3543829"/>
            <a:ext cx="69093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E70B2CE-2D13-403B-82DA-906F6B931D22}"/>
              </a:ext>
            </a:extLst>
          </p:cNvPr>
          <p:cNvCxnSpPr>
            <a:cxnSpLocks/>
          </p:cNvCxnSpPr>
          <p:nvPr/>
        </p:nvCxnSpPr>
        <p:spPr>
          <a:xfrm flipV="1">
            <a:off x="4050968" y="2776742"/>
            <a:ext cx="76764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05AB06D-D2CE-49D5-9F3B-1F5DB8199030}"/>
              </a:ext>
            </a:extLst>
          </p:cNvPr>
          <p:cNvSpPr txBox="1"/>
          <p:nvPr/>
        </p:nvSpPr>
        <p:spPr>
          <a:xfrm>
            <a:off x="5292469" y="3720430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01179F-712E-4A34-8E60-897651DB6AB1}"/>
              </a:ext>
            </a:extLst>
          </p:cNvPr>
          <p:cNvSpPr txBox="1"/>
          <p:nvPr/>
        </p:nvSpPr>
        <p:spPr>
          <a:xfrm>
            <a:off x="4404560" y="3255673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aphicFrame>
        <p:nvGraphicFramePr>
          <p:cNvPr id="143" name="표 108">
            <a:extLst>
              <a:ext uri="{FF2B5EF4-FFF2-40B4-BE49-F238E27FC236}">
                <a16:creationId xmlns:a16="http://schemas.microsoft.com/office/drawing/2014/main" id="{97191E70-5719-47CC-BA74-EFC33B7E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70971"/>
              </p:ext>
            </p:extLst>
          </p:nvPr>
        </p:nvGraphicFramePr>
        <p:xfrm>
          <a:off x="1186118" y="3681126"/>
          <a:ext cx="3489293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293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30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38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영소문자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대문자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특수문자중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 err="1"/>
                        <a:t>개이상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입력해야됩니다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패스워드 길이는 최소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자 이상 입니다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sp>
        <p:nvSpPr>
          <p:cNvPr id="144" name="평행 사변형 143">
            <a:extLst>
              <a:ext uri="{FF2B5EF4-FFF2-40B4-BE49-F238E27FC236}">
                <a16:creationId xmlns:a16="http://schemas.microsoft.com/office/drawing/2014/main" id="{4FF9D5BF-A4FB-46B5-AE41-2710195325FC}"/>
              </a:ext>
            </a:extLst>
          </p:cNvPr>
          <p:cNvSpPr/>
          <p:nvPr/>
        </p:nvSpPr>
        <p:spPr>
          <a:xfrm>
            <a:off x="4741905" y="4011602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9313113-DA4A-4CED-A3FD-D5FCE4A12EF3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flipH="1">
            <a:off x="5292470" y="3742746"/>
            <a:ext cx="5166" cy="268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순서도: 판단 148">
            <a:extLst>
              <a:ext uri="{FF2B5EF4-FFF2-40B4-BE49-F238E27FC236}">
                <a16:creationId xmlns:a16="http://schemas.microsoft.com/office/drawing/2014/main" id="{DC959008-06FC-4157-9A15-1C5797B0ABFA}"/>
              </a:ext>
            </a:extLst>
          </p:cNvPr>
          <p:cNvSpPr/>
          <p:nvPr/>
        </p:nvSpPr>
        <p:spPr>
          <a:xfrm>
            <a:off x="6970937" y="4039266"/>
            <a:ext cx="1095950" cy="39783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574C17A-CF43-4F41-B257-F6AA7744AB84}"/>
              </a:ext>
            </a:extLst>
          </p:cNvPr>
          <p:cNvCxnSpPr>
            <a:cxnSpLocks/>
            <a:stCxn id="144" idx="2"/>
            <a:endCxn id="149" idx="1"/>
          </p:cNvCxnSpPr>
          <p:nvPr/>
        </p:nvCxnSpPr>
        <p:spPr>
          <a:xfrm>
            <a:off x="5789536" y="4225594"/>
            <a:ext cx="1181401" cy="12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D2CDD86-C54E-4225-BB71-7E7FF81F4234}"/>
              </a:ext>
            </a:extLst>
          </p:cNvPr>
          <p:cNvCxnSpPr>
            <a:cxnSpLocks/>
          </p:cNvCxnSpPr>
          <p:nvPr/>
        </p:nvCxnSpPr>
        <p:spPr>
          <a:xfrm flipH="1" flipV="1">
            <a:off x="5773598" y="3161652"/>
            <a:ext cx="1745314" cy="870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A7D87F7-4D74-492E-BB56-CB058D23455A}"/>
              </a:ext>
            </a:extLst>
          </p:cNvPr>
          <p:cNvCxnSpPr>
            <a:cxnSpLocks/>
          </p:cNvCxnSpPr>
          <p:nvPr/>
        </p:nvCxnSpPr>
        <p:spPr>
          <a:xfrm>
            <a:off x="8081805" y="2886454"/>
            <a:ext cx="649363" cy="75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B8E2E2D-B425-415F-8217-6FC0B5C12284}"/>
              </a:ext>
            </a:extLst>
          </p:cNvPr>
          <p:cNvCxnSpPr>
            <a:cxnSpLocks/>
          </p:cNvCxnSpPr>
          <p:nvPr/>
        </p:nvCxnSpPr>
        <p:spPr>
          <a:xfrm flipV="1">
            <a:off x="8731168" y="2008378"/>
            <a:ext cx="11192" cy="8856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77D10984-A9D9-449B-B9C1-BD4E6595F7F4}"/>
              </a:ext>
            </a:extLst>
          </p:cNvPr>
          <p:cNvSpPr txBox="1"/>
          <p:nvPr/>
        </p:nvSpPr>
        <p:spPr>
          <a:xfrm>
            <a:off x="7631113" y="4419014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B9F7245-5D30-4985-A645-BE88AB102E25}"/>
              </a:ext>
            </a:extLst>
          </p:cNvPr>
          <p:cNvSpPr txBox="1"/>
          <p:nvPr/>
        </p:nvSpPr>
        <p:spPr>
          <a:xfrm>
            <a:off x="6866178" y="3841599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aphicFrame>
        <p:nvGraphicFramePr>
          <p:cNvPr id="216" name="표 108">
            <a:extLst>
              <a:ext uri="{FF2B5EF4-FFF2-40B4-BE49-F238E27FC236}">
                <a16:creationId xmlns:a16="http://schemas.microsoft.com/office/drawing/2014/main" id="{E040DF32-8354-4CEA-8CE1-262D191C0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08906"/>
              </p:ext>
            </p:extLst>
          </p:nvPr>
        </p:nvGraphicFramePr>
        <p:xfrm>
          <a:off x="7739011" y="3344959"/>
          <a:ext cx="31069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901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37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294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패스워드가 일치하지 않습니다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AFC1236B-2BA1-439D-96E0-EBE4C3FFF3E6}"/>
              </a:ext>
            </a:extLst>
          </p:cNvPr>
          <p:cNvCxnSpPr>
            <a:cxnSpLocks/>
          </p:cNvCxnSpPr>
          <p:nvPr/>
        </p:nvCxnSpPr>
        <p:spPr>
          <a:xfrm>
            <a:off x="7529409" y="4444152"/>
            <a:ext cx="0" cy="19061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3F2FB2FA-9CDC-4A5D-B0F4-55BC0971873E}"/>
              </a:ext>
            </a:extLst>
          </p:cNvPr>
          <p:cNvCxnSpPr>
            <a:cxnSpLocks/>
          </p:cNvCxnSpPr>
          <p:nvPr/>
        </p:nvCxnSpPr>
        <p:spPr>
          <a:xfrm flipH="1" flipV="1">
            <a:off x="5306766" y="4583365"/>
            <a:ext cx="2212146" cy="3456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78CF5C7-C16E-4A11-A203-4D81024EEE79}"/>
              </a:ext>
            </a:extLst>
          </p:cNvPr>
          <p:cNvCxnSpPr>
            <a:cxnSpLocks/>
          </p:cNvCxnSpPr>
          <p:nvPr/>
        </p:nvCxnSpPr>
        <p:spPr>
          <a:xfrm flipH="1">
            <a:off x="5306766" y="4436849"/>
            <a:ext cx="5166" cy="268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순서도: 처리 223">
            <a:extLst>
              <a:ext uri="{FF2B5EF4-FFF2-40B4-BE49-F238E27FC236}">
                <a16:creationId xmlns:a16="http://schemas.microsoft.com/office/drawing/2014/main" id="{DF0662D6-C724-4824-8C58-264AE7776656}"/>
              </a:ext>
            </a:extLst>
          </p:cNvPr>
          <p:cNvSpPr/>
          <p:nvPr/>
        </p:nvSpPr>
        <p:spPr>
          <a:xfrm>
            <a:off x="4740064" y="4705557"/>
            <a:ext cx="1095099" cy="4036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우편번호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8445163-04A4-431B-AEEB-2A4A515A5A06}"/>
              </a:ext>
            </a:extLst>
          </p:cNvPr>
          <p:cNvSpPr txBox="1"/>
          <p:nvPr/>
        </p:nvSpPr>
        <p:spPr>
          <a:xfrm>
            <a:off x="6974814" y="34911"/>
            <a:ext cx="540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회원가입   |   로그인   |   장바구니   |   </a:t>
            </a:r>
            <a:r>
              <a:rPr lang="ko-KR" altLang="en-US" dirty="0" err="1"/>
              <a:t>내강의실</a:t>
            </a:r>
            <a:endParaRPr lang="ko-KR" altLang="en-US" dirty="0"/>
          </a:p>
        </p:txBody>
      </p:sp>
      <p:sp>
        <p:nvSpPr>
          <p:cNvPr id="231" name="원통형 230">
            <a:extLst>
              <a:ext uri="{FF2B5EF4-FFF2-40B4-BE49-F238E27FC236}">
                <a16:creationId xmlns:a16="http://schemas.microsoft.com/office/drawing/2014/main" id="{DE6FAB75-8E73-4D80-8B21-61BAB35E82BD}"/>
              </a:ext>
            </a:extLst>
          </p:cNvPr>
          <p:cNvSpPr/>
          <p:nvPr/>
        </p:nvSpPr>
        <p:spPr>
          <a:xfrm>
            <a:off x="7040205" y="4787688"/>
            <a:ext cx="527910" cy="281162"/>
          </a:xfrm>
          <a:prstGeom prst="ca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순서도: 판단 232">
            <a:extLst>
              <a:ext uri="{FF2B5EF4-FFF2-40B4-BE49-F238E27FC236}">
                <a16:creationId xmlns:a16="http://schemas.microsoft.com/office/drawing/2014/main" id="{F7033A83-6A16-4856-A7D0-124716C1E5B4}"/>
              </a:ext>
            </a:extLst>
          </p:cNvPr>
          <p:cNvSpPr/>
          <p:nvPr/>
        </p:nvSpPr>
        <p:spPr>
          <a:xfrm>
            <a:off x="6751193" y="5336960"/>
            <a:ext cx="1095950" cy="381957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115F5A8-C0F3-4AB0-8C6C-603D810EB933}"/>
              </a:ext>
            </a:extLst>
          </p:cNvPr>
          <p:cNvCxnSpPr>
            <a:cxnSpLocks/>
          </p:cNvCxnSpPr>
          <p:nvPr/>
        </p:nvCxnSpPr>
        <p:spPr>
          <a:xfrm>
            <a:off x="5826499" y="4914984"/>
            <a:ext cx="1200050" cy="12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평행 사변형 241">
            <a:extLst>
              <a:ext uri="{FF2B5EF4-FFF2-40B4-BE49-F238E27FC236}">
                <a16:creationId xmlns:a16="http://schemas.microsoft.com/office/drawing/2014/main" id="{F62A24E3-3AD7-4977-A75C-A0207DADB700}"/>
              </a:ext>
            </a:extLst>
          </p:cNvPr>
          <p:cNvSpPr/>
          <p:nvPr/>
        </p:nvSpPr>
        <p:spPr>
          <a:xfrm>
            <a:off x="4706373" y="5301081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주소입력</a:t>
            </a:r>
          </a:p>
        </p:txBody>
      </p:sp>
      <p:graphicFrame>
        <p:nvGraphicFramePr>
          <p:cNvPr id="246" name="표 108">
            <a:extLst>
              <a:ext uri="{FF2B5EF4-FFF2-40B4-BE49-F238E27FC236}">
                <a16:creationId xmlns:a16="http://schemas.microsoft.com/office/drawing/2014/main" id="{4A577479-D6C0-4F8B-AFEB-34CEAEBC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85226"/>
              </p:ext>
            </p:extLst>
          </p:nvPr>
        </p:nvGraphicFramePr>
        <p:xfrm>
          <a:off x="8288873" y="4914984"/>
          <a:ext cx="25601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17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37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294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일치하는 주소가 없습니다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961454E-4D92-41C6-A8D3-9B943A9AF454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7299168" y="5109159"/>
            <a:ext cx="0" cy="227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5D4855F0-9B46-431A-AFEC-14B3FFCAEA42}"/>
              </a:ext>
            </a:extLst>
          </p:cNvPr>
          <p:cNvCxnSpPr>
            <a:cxnSpLocks/>
            <a:stCxn id="233" idx="1"/>
            <a:endCxn id="242" idx="2"/>
          </p:cNvCxnSpPr>
          <p:nvPr/>
        </p:nvCxnSpPr>
        <p:spPr>
          <a:xfrm flipH="1" flipV="1">
            <a:off x="5754004" y="5515073"/>
            <a:ext cx="997189" cy="12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A3F20F6B-8EFD-42C1-987F-A01BD9616F64}"/>
              </a:ext>
            </a:extLst>
          </p:cNvPr>
          <p:cNvSpPr txBox="1"/>
          <p:nvPr/>
        </p:nvSpPr>
        <p:spPr>
          <a:xfrm>
            <a:off x="6433417" y="5527615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13500A3-4B8F-4C8E-B1C7-21DCBEA4C337}"/>
              </a:ext>
            </a:extLst>
          </p:cNvPr>
          <p:cNvSpPr txBox="1"/>
          <p:nvPr/>
        </p:nvSpPr>
        <p:spPr>
          <a:xfrm>
            <a:off x="6710709" y="5105648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6243A823-C9FE-4973-BFF6-5D11ADB72553}"/>
              </a:ext>
            </a:extLst>
          </p:cNvPr>
          <p:cNvCxnSpPr>
            <a:cxnSpLocks/>
            <a:stCxn id="253" idx="2"/>
          </p:cNvCxnSpPr>
          <p:nvPr/>
        </p:nvCxnSpPr>
        <p:spPr>
          <a:xfrm flipH="1" flipV="1">
            <a:off x="5821160" y="5011001"/>
            <a:ext cx="1249812" cy="371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EF2E3AD-193E-4342-8B13-C617F5FAF5E9}"/>
              </a:ext>
            </a:extLst>
          </p:cNvPr>
          <p:cNvSpPr txBox="1"/>
          <p:nvPr/>
        </p:nvSpPr>
        <p:spPr>
          <a:xfrm>
            <a:off x="5122197" y="5759034"/>
            <a:ext cx="1671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0E42FA4C-4AE6-45F8-BDDF-D27D62AA6DE3}"/>
              </a:ext>
            </a:extLst>
          </p:cNvPr>
          <p:cNvSpPr/>
          <p:nvPr/>
        </p:nvSpPr>
        <p:spPr>
          <a:xfrm>
            <a:off x="189800" y="1310863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패스워드 입력</a:t>
            </a: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F00DD19-A33F-44EC-B4D4-B73AB1947E7C}"/>
              </a:ext>
            </a:extLst>
          </p:cNvPr>
          <p:cNvSpPr/>
          <p:nvPr/>
        </p:nvSpPr>
        <p:spPr>
          <a:xfrm>
            <a:off x="189799" y="1537900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패스워드 확인</a:t>
            </a: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84E66737-9A7E-467D-932D-39573630A17F}"/>
              </a:ext>
            </a:extLst>
          </p:cNvPr>
          <p:cNvSpPr/>
          <p:nvPr/>
        </p:nvSpPr>
        <p:spPr>
          <a:xfrm>
            <a:off x="189801" y="1772211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091B34B0-B8AA-4A2A-AFEC-0EFBCDBE7E4E}"/>
              </a:ext>
            </a:extLst>
          </p:cNvPr>
          <p:cNvSpPr/>
          <p:nvPr/>
        </p:nvSpPr>
        <p:spPr>
          <a:xfrm>
            <a:off x="189801" y="1999248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7EC43E0-BA07-40B8-82CB-33898D62F7D0}"/>
              </a:ext>
            </a:extLst>
          </p:cNvPr>
          <p:cNvSpPr/>
          <p:nvPr/>
        </p:nvSpPr>
        <p:spPr>
          <a:xfrm>
            <a:off x="189800" y="2226285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 입력</a:t>
            </a:r>
          </a:p>
        </p:txBody>
      </p:sp>
    </p:spTree>
    <p:extLst>
      <p:ext uri="{BB962C8B-B14F-4D97-AF65-F5344CB8AC3E}">
        <p14:creationId xmlns:p14="http://schemas.microsoft.com/office/powerpoint/2010/main" val="26882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353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Permission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361692"/>
          <a:ext cx="11140438" cy="480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706846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127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수강신청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프리패스신청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프로그래밍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선생님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네트워크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커뮤니티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시스템과정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9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353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Permission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08556"/>
              </p:ext>
            </p:extLst>
          </p:nvPr>
        </p:nvGraphicFramePr>
        <p:xfrm>
          <a:off x="533400" y="1354435"/>
          <a:ext cx="11140438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27267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30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59488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학습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갤러리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모든 자료에 대한 </a:t>
                      </a:r>
                      <a:r>
                        <a:rPr lang="en-US" altLang="ko-KR" sz="1200" dirty="0"/>
                        <a:t>CRUD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학생은 학생 관련 자료에만 </a:t>
                      </a:r>
                      <a:r>
                        <a:rPr lang="en-US" altLang="ko-KR" sz="1200" dirty="0"/>
                        <a:t>CRUD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교수는 교수 관련 자료에만 </a:t>
                      </a:r>
                      <a:r>
                        <a:rPr lang="en-US" altLang="ko-KR" sz="1200" dirty="0"/>
                        <a:t>CRUD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자유게시판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 </a:t>
                      </a:r>
                      <a:r>
                        <a:rPr lang="ko-KR" altLang="en-US" sz="1200" dirty="0" err="1"/>
                        <a:t>게시글에</a:t>
                      </a:r>
                      <a:r>
                        <a:rPr lang="ko-KR" altLang="en-US" sz="1200" dirty="0"/>
                        <a:t> 대한 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쓰기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학생이 올린 </a:t>
                      </a:r>
                      <a:r>
                        <a:rPr lang="ko-KR" altLang="en-US" sz="1200" b="0" dirty="0" err="1"/>
                        <a:t>게시글에</a:t>
                      </a:r>
                      <a:r>
                        <a:rPr lang="ko-KR" altLang="en-US" sz="1200" b="0" dirty="0"/>
                        <a:t> 대한 수정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삭제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쓰기 가능</a:t>
                      </a: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440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교수가 올린 </a:t>
                      </a:r>
                      <a:r>
                        <a:rPr lang="ko-KR" altLang="en-US" sz="1200" b="0" dirty="0" err="1"/>
                        <a:t>게시글에</a:t>
                      </a:r>
                      <a:r>
                        <a:rPr lang="ko-KR" altLang="en-US" sz="1200" b="0" dirty="0"/>
                        <a:t> 대한 수정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삭제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쓰기 가능</a:t>
                      </a:r>
                      <a:endParaRPr lang="en-US" altLang="ko-KR" sz="1200" b="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07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637</Words>
  <Application>Microsoft Office PowerPoint</Application>
  <PresentationFormat>와이드스크린</PresentationFormat>
  <Paragraphs>379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FlowChart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정 우균</cp:lastModifiedBy>
  <cp:revision>32</cp:revision>
  <dcterms:created xsi:type="dcterms:W3CDTF">2021-05-29T07:57:04Z</dcterms:created>
  <dcterms:modified xsi:type="dcterms:W3CDTF">2021-06-06T03:50:52Z</dcterms:modified>
</cp:coreProperties>
</file>