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</p:sld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3188" y="6294438"/>
            <a:ext cx="7051675" cy="233362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>
                <a:solidFill>
                  <a:schemeClr val="tx1"/>
                </a:solidFill>
              </a:rPr>
              <a:t>Footer</a:t>
            </a:r>
            <a:endParaRPr kumimoji="0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foot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13290" y="260353"/>
            <a:ext cx="2828192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1" y="260353"/>
            <a:ext cx="2642089" cy="2190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823546" y="479428"/>
            <a:ext cx="6384681" cy="1952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267744" y="4553252"/>
            <a:ext cx="60304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969696"/>
                </a:solidFill>
                <a:latin typeface="+mj-ea"/>
                <a:ea typeface="+mj-ea"/>
              </a:rPr>
              <a:t>NOTICE : </a:t>
            </a:r>
            <a:r>
              <a:rPr lang="en-US" altLang="ko-KR" sz="1100" b="1" u="sng" dirty="0" smtClean="0">
                <a:solidFill>
                  <a:srgbClr val="969696"/>
                </a:solidFill>
                <a:latin typeface="+mj-ea"/>
                <a:ea typeface="+mj-ea"/>
              </a:rPr>
              <a:t>Proprietary and Confidential</a:t>
            </a:r>
            <a:endParaRPr lang="en-US" altLang="ko-KR" sz="1100" b="0" dirty="0" smtClean="0">
              <a:solidFill>
                <a:srgbClr val="969696"/>
              </a:solidFill>
              <a:latin typeface="+mj-ea"/>
              <a:ea typeface="+mj-ea"/>
            </a:endParaRPr>
          </a:p>
          <a:p>
            <a:r>
              <a:rPr lang="en-US" altLang="ko-KR" sz="1100" b="0" dirty="0" smtClean="0">
                <a:solidFill>
                  <a:srgbClr val="969696"/>
                </a:solidFill>
                <a:latin typeface="+mj-ea"/>
                <a:ea typeface="+mj-ea"/>
              </a:rPr>
              <a:t>This material is proprietary to</a:t>
            </a:r>
            <a:r>
              <a:rPr lang="en-US" altLang="ko-KR" sz="1100" b="0" baseline="0" dirty="0" smtClean="0">
                <a:solidFill>
                  <a:srgbClr val="969696"/>
                </a:solidFill>
                <a:latin typeface="+mj-ea"/>
                <a:ea typeface="+mj-ea"/>
              </a:rPr>
              <a:t> </a:t>
            </a:r>
            <a:r>
              <a:rPr lang="en-US" altLang="ko-KR" sz="1100" b="0" baseline="0" dirty="0" err="1" smtClean="0">
                <a:solidFill>
                  <a:srgbClr val="969696"/>
                </a:solidFill>
                <a:latin typeface="+mj-ea"/>
                <a:ea typeface="+mj-ea"/>
              </a:rPr>
              <a:t>Banollimsoft</a:t>
            </a:r>
            <a:r>
              <a:rPr lang="en-US" altLang="ko-KR" sz="1100" b="0" dirty="0" smtClean="0">
                <a:solidFill>
                  <a:srgbClr val="969696"/>
                </a:solidFill>
                <a:latin typeface="+mj-ea"/>
                <a:ea typeface="+mj-ea"/>
              </a:rPr>
              <a:t>. </a:t>
            </a:r>
            <a:r>
              <a:rPr lang="en-US" altLang="ko-KR" sz="1100" b="0" dirty="0" smtClean="0">
                <a:solidFill>
                  <a:srgbClr val="969696"/>
                </a:solidFill>
                <a:latin typeface="+mj-ea"/>
                <a:ea typeface="+mj-ea"/>
              </a:rPr>
              <a:t>It contains trade secret and confidential information which is solely the property of </a:t>
            </a:r>
            <a:r>
              <a:rPr lang="en-US" altLang="ko-KR" sz="1100" b="0" kern="1200" baseline="0" dirty="0" err="1" smtClean="0">
                <a:solidFill>
                  <a:srgbClr val="969696"/>
                </a:solidFill>
                <a:latin typeface="+mj-ea"/>
                <a:ea typeface="+mn-ea"/>
                <a:cs typeface="+mn-cs"/>
              </a:rPr>
              <a:t>Banollimsoft</a:t>
            </a:r>
            <a:r>
              <a:rPr lang="en-US" altLang="ko-KR" sz="1100" b="0" dirty="0" smtClean="0">
                <a:solidFill>
                  <a:srgbClr val="969696"/>
                </a:solidFill>
                <a:latin typeface="+mj-ea"/>
                <a:ea typeface="+mj-ea"/>
              </a:rPr>
              <a:t>.  </a:t>
            </a:r>
            <a:endParaRPr lang="en-US" altLang="ko-KR" sz="1100" b="0" dirty="0" smtClean="0">
              <a:solidFill>
                <a:srgbClr val="969696"/>
              </a:solidFill>
              <a:latin typeface="+mj-ea"/>
              <a:ea typeface="+mj-ea"/>
            </a:endParaRPr>
          </a:p>
          <a:p>
            <a:r>
              <a:rPr lang="en-US" altLang="ko-KR" sz="1100" b="0" dirty="0" smtClean="0">
                <a:solidFill>
                  <a:srgbClr val="969696"/>
                </a:solidFill>
                <a:latin typeface="+mj-ea"/>
                <a:ea typeface="+mj-ea"/>
              </a:rPr>
              <a:t>This material is for client’s internal use only. It shall not be used,</a:t>
            </a:r>
            <a:r>
              <a:rPr lang="en-US" altLang="ko-KR" sz="1100" b="0" baseline="0" dirty="0" smtClean="0">
                <a:solidFill>
                  <a:srgbClr val="969696"/>
                </a:solidFill>
                <a:latin typeface="+mj-ea"/>
                <a:ea typeface="+mj-ea"/>
              </a:rPr>
              <a:t> </a:t>
            </a:r>
            <a:r>
              <a:rPr lang="en-US" altLang="ko-KR" sz="1100" b="0" dirty="0" smtClean="0">
                <a:solidFill>
                  <a:srgbClr val="969696"/>
                </a:solidFill>
                <a:latin typeface="+mj-ea"/>
                <a:ea typeface="+mj-ea"/>
              </a:rPr>
              <a:t>reproduced, copied, disclosed, transmitted, in whole or in part, without the express consent of </a:t>
            </a:r>
            <a:r>
              <a:rPr lang="en-US" altLang="ko-KR" sz="1100" b="0" kern="1200" baseline="0" dirty="0" err="1" smtClean="0">
                <a:solidFill>
                  <a:srgbClr val="969696"/>
                </a:solidFill>
                <a:latin typeface="+mj-ea"/>
                <a:ea typeface="+mn-ea"/>
                <a:cs typeface="+mn-cs"/>
              </a:rPr>
              <a:t>Banollimsoft</a:t>
            </a:r>
            <a:r>
              <a:rPr lang="en-US" altLang="ko-KR" sz="1100" b="0" dirty="0" smtClean="0">
                <a:solidFill>
                  <a:srgbClr val="969696"/>
                </a:solidFill>
                <a:latin typeface="+mj-ea"/>
                <a:ea typeface="+mj-ea"/>
              </a:rPr>
              <a:t>. </a:t>
            </a:r>
            <a:endParaRPr lang="en-US" altLang="ko-KR" sz="1100" b="0" dirty="0" smtClean="0">
              <a:solidFill>
                <a:srgbClr val="969696"/>
              </a:solidFill>
              <a:latin typeface="+mj-ea"/>
              <a:ea typeface="+mj-ea"/>
            </a:endParaRPr>
          </a:p>
          <a:p>
            <a:r>
              <a:rPr lang="en-US" altLang="ko-KR" sz="1100" b="1" dirty="0" smtClean="0">
                <a:solidFill>
                  <a:srgbClr val="969696"/>
                </a:solidFill>
                <a:latin typeface="+mj-ea"/>
                <a:ea typeface="+mj-ea"/>
              </a:rPr>
              <a:t>Copyright© 2012 </a:t>
            </a:r>
            <a:r>
              <a:rPr lang="en-US" altLang="ko-KR" sz="1100" b="1" dirty="0" err="1" smtClean="0">
                <a:solidFill>
                  <a:srgbClr val="969696"/>
                </a:solidFill>
                <a:latin typeface="+mj-ea"/>
                <a:ea typeface="+mj-ea"/>
              </a:rPr>
              <a:t>Banollimsoft</a:t>
            </a:r>
            <a:r>
              <a:rPr lang="en-US" altLang="ko-KR" sz="1100" b="1" dirty="0" smtClean="0">
                <a:solidFill>
                  <a:srgbClr val="969696"/>
                </a:solidFill>
                <a:latin typeface="+mj-ea"/>
                <a:ea typeface="+mj-ea"/>
              </a:rPr>
              <a:t> All </a:t>
            </a:r>
            <a:r>
              <a:rPr lang="en-US" altLang="ko-KR" sz="1100" b="1" dirty="0" smtClean="0">
                <a:solidFill>
                  <a:srgbClr val="969696"/>
                </a:solidFill>
                <a:latin typeface="+mj-ea"/>
                <a:ea typeface="+mj-ea"/>
              </a:rPr>
              <a:t>rights reserved.</a:t>
            </a:r>
            <a:endParaRPr lang="en-US" altLang="ko-KR" sz="1100" b="1" dirty="0">
              <a:latin typeface="+mj-ea"/>
              <a:ea typeface="+mj-ea"/>
            </a:endParaRPr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911418" y="3281933"/>
            <a:ext cx="981062" cy="219075"/>
          </a:xfrm>
          <a:prstGeom prst="rect">
            <a:avLst/>
          </a:prstGeom>
        </p:spPr>
        <p:txBody>
          <a:bodyPr/>
          <a:lstStyle>
            <a:lvl1pPr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2012-01-01</a:t>
            </a:r>
            <a:endParaRPr lang="ko-KR" altLang="en-US" dirty="0" smtClean="0"/>
          </a:p>
        </p:txBody>
      </p:sp>
      <p:pic>
        <p:nvPicPr>
          <p:cNvPr id="6" name="Picture 2" descr="C:\Documents and Settings\Administrator\바탕 화면\반올림소프트\로고\logo.jpg"/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642910" y="4786322"/>
            <a:ext cx="1500198" cy="514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469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4207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blic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633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8644908" y="6642896"/>
            <a:ext cx="44450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PAGE</a:t>
            </a: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fld id="{C037635B-E9A6-4FF1-8592-0BDBE3FC129C}" type="slidenum">
              <a:rPr kumimoji="0"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7707054"/>
              </p:ext>
            </p:extLst>
          </p:nvPr>
        </p:nvGraphicFramePr>
        <p:xfrm>
          <a:off x="52388" y="260350"/>
          <a:ext cx="9038495" cy="631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/>
                <a:gridCol w="2835541"/>
                <a:gridCol w="923199"/>
                <a:gridCol w="2637709"/>
                <a:gridCol w="400241"/>
                <a:gridCol w="457017"/>
                <a:gridCol w="395657"/>
                <a:gridCol w="62862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 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페이지 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조정호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작성일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2012-03-29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  <a:cs typeface="Verdana" pitchFamily="34" charset="0"/>
                        </a:rPr>
                        <a:t>화면 경로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VER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1.0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돋움" pitchFamily="50" charset="-127"/>
                          <a:cs typeface="Verdana" pitchFamily="34" charset="0"/>
                        </a:rPr>
                        <a:t>P.NO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66948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469313" y="482600"/>
            <a:ext cx="62071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E51C59D-537E-4F6E-B7CC-F4B075B781CB}" type="slidenum">
              <a:rPr kumimoji="0" lang="en-US" altLang="ko-KR" sz="800" b="1">
                <a:latin typeface="Verdana" pitchFamily="34" charset="0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83" y="6613864"/>
            <a:ext cx="26432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화면설계서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2012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Banollimsoft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Co., Ltd.  All rights reserved</a:t>
            </a:r>
            <a:endParaRPr lang="ko-KR" altLang="en-US" sz="700" dirty="0" smtClean="0">
              <a:solidFill>
                <a:schemeClr val="bg1">
                  <a:lumMod val="65000"/>
                </a:schemeClr>
              </a:solidFill>
              <a:latin typeface="+mj-lt"/>
              <a:ea typeface="돋움" pitchFamily="50" charset="-127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06" y="17732"/>
            <a:ext cx="3143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baseline="0" dirty="0" smtClean="0">
                <a:latin typeface="+mj-lt"/>
                <a:ea typeface="돋움" pitchFamily="50" charset="-127"/>
                <a:cs typeface="Verdana" pitchFamily="34" charset="0"/>
              </a:rPr>
              <a:t>Title Website </a:t>
            </a:r>
            <a:r>
              <a:rPr lang="en-US" altLang="ko-KR" sz="1400" b="1" baseline="0" dirty="0" err="1" smtClean="0">
                <a:latin typeface="+mj-lt"/>
                <a:ea typeface="돋움" pitchFamily="50" charset="-127"/>
                <a:cs typeface="Verdana" pitchFamily="34" charset="0"/>
              </a:rPr>
              <a:t>StoryBoard</a:t>
            </a:r>
            <a:endParaRPr lang="ko-KR" altLang="en-US" sz="1400" b="1" dirty="0" smtClean="0">
              <a:latin typeface="+mj-lt"/>
              <a:ea typeface="돋움" pitchFamily="50" charset="-127"/>
              <a:cs typeface="Verdana" pitchFamily="34" charset="0"/>
            </a:endParaRPr>
          </a:p>
        </p:txBody>
      </p:sp>
      <p:pic>
        <p:nvPicPr>
          <p:cNvPr id="8" name="Picture 2" descr="C:\Documents and Settings\Administrator\바탕 화면\반올림소프트\로고\logo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1406" y="6603545"/>
            <a:ext cx="714380" cy="24493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7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80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51520" y="1412776"/>
            <a:ext cx="8712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212976"/>
            <a:ext cx="87129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Documents and Settings\Administrator\바탕 화면\반올림소프트\로고\logo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14290"/>
            <a:ext cx="1500198" cy="514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742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바탕 화면\반올림소프트\로고\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61889"/>
            <a:ext cx="1000132" cy="342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19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텍스트 개체 틀 4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2012-03-29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88024" y="1877923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Project Name 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25625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41995" y="476672"/>
            <a:ext cx="871296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57884" y="571480"/>
            <a:ext cx="273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latin typeface="+mj-lt"/>
                <a:ea typeface="HY견고딕" pitchFamily="18" charset="-127"/>
              </a:rPr>
              <a:t>Document History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1560" y="913979"/>
            <a:ext cx="3768725" cy="8588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118800" rIns="90000" bIns="82800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ko-KR" sz="900" i="1" dirty="0">
                <a:solidFill>
                  <a:schemeClr val="tx1"/>
                </a:solidFill>
                <a:latin typeface="Arial" charset="0"/>
                <a:ea typeface="굴림" charset="-127"/>
              </a:rPr>
              <a:t>▶Over All</a:t>
            </a:r>
          </a:p>
          <a:p>
            <a:pPr algn="l" fontAlgn="b">
              <a:lnSpc>
                <a:spcPct val="16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1.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문서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내용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변경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시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버전의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오름차순에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의거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변경함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ko-KR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(1.1 / 1.2 / 1.3 /…)</a:t>
            </a:r>
            <a:endParaRPr lang="en-US" altLang="ko-KR" sz="1800" b="0" dirty="0">
              <a:solidFill>
                <a:schemeClr val="tx1"/>
              </a:solidFill>
              <a:latin typeface="굴림" charset="-127"/>
              <a:cs typeface="Arial" charset="0"/>
            </a:endParaRPr>
          </a:p>
          <a:p>
            <a:pPr algn="l" fontAlgn="b">
              <a:lnSpc>
                <a:spcPct val="160000"/>
              </a:lnSpc>
            </a:pPr>
            <a:r>
              <a:rPr lang="en-US" altLang="ko-KR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2.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최종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버전은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해당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버전</a:t>
            </a:r>
            <a:r>
              <a:rPr lang="en-US" altLang="ko-KR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_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최종으로</a:t>
            </a:r>
            <a:r>
              <a:rPr lang="ko-KR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ko-KR" altLang="en-US" sz="900" b="0" dirty="0">
                <a:solidFill>
                  <a:schemeClr val="tx1"/>
                </a:solidFill>
                <a:cs typeface="Arial" charset="0"/>
              </a:rPr>
              <a:t>명명함</a:t>
            </a:r>
            <a:endParaRPr lang="ko-KR" altLang="en-US" sz="900" i="1" dirty="0">
              <a:solidFill>
                <a:schemeClr val="tx1"/>
              </a:solidFill>
              <a:latin typeface="Arial" charset="0"/>
              <a:ea typeface="굴림" charset="-127"/>
            </a:endParaRPr>
          </a:p>
        </p:txBody>
      </p:sp>
      <p:graphicFrame>
        <p:nvGraphicFramePr>
          <p:cNvPr id="9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172760"/>
              </p:ext>
            </p:extLst>
          </p:nvPr>
        </p:nvGraphicFramePr>
        <p:xfrm>
          <a:off x="714348" y="2000240"/>
          <a:ext cx="7720012" cy="3900494"/>
        </p:xfrm>
        <a:graphic>
          <a:graphicData uri="http://schemas.openxmlformats.org/drawingml/2006/table">
            <a:tbl>
              <a:tblPr/>
              <a:tblGrid>
                <a:gridCol w="460375"/>
                <a:gridCol w="862012"/>
                <a:gridCol w="590550"/>
                <a:gridCol w="5807075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버전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작성일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작성자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변경내용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  <a:cs typeface="Arial" charset="0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2012.03.26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조정호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charset="0"/>
                        </a:rPr>
                        <a:t>최초재정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765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877923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GNB</a:t>
            </a:r>
            <a:r>
              <a:rPr lang="ko-KR" altLang="en-US" sz="4800" b="1" dirty="0" smtClean="0"/>
              <a:t>영역 </a:t>
            </a:r>
            <a:r>
              <a:rPr lang="en-US" altLang="ko-KR" sz="4800" b="1" dirty="0" smtClean="0"/>
              <a:t>(</a:t>
            </a:r>
            <a:r>
              <a:rPr lang="ko-KR" altLang="en-US" sz="4800" b="1" dirty="0" smtClean="0"/>
              <a:t>사용자 화면</a:t>
            </a:r>
            <a:r>
              <a:rPr lang="en-US" altLang="ko-KR" sz="4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5791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34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700" dirty="0" smtClean="0">
            <a:latin typeface="돋움" pitchFamily="50" charset="-127"/>
            <a:ea typeface="돋움" pitchFamily="50" charset="-127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ubl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doori</Template>
  <TotalTime>65</TotalTime>
  <Words>48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Master</vt:lpstr>
      <vt:lpstr>Master2</vt:lpstr>
      <vt:lpstr>public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</dc:creator>
  <cp:lastModifiedBy>Windows XP</cp:lastModifiedBy>
  <cp:revision>8</cp:revision>
  <dcterms:created xsi:type="dcterms:W3CDTF">2012-01-09T05:20:37Z</dcterms:created>
  <dcterms:modified xsi:type="dcterms:W3CDTF">2012-03-29T02:36:28Z</dcterms:modified>
</cp:coreProperties>
</file>