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573" r:id="rId2"/>
    <p:sldId id="941" r:id="rId3"/>
    <p:sldId id="944" r:id="rId4"/>
    <p:sldId id="907" r:id="rId5"/>
    <p:sldId id="943" r:id="rId6"/>
    <p:sldId id="945" r:id="rId7"/>
    <p:sldId id="946" r:id="rId8"/>
    <p:sldId id="947" r:id="rId9"/>
    <p:sldId id="948" r:id="rId10"/>
    <p:sldId id="949" r:id="rId11"/>
    <p:sldId id="950" r:id="rId12"/>
    <p:sldId id="951" r:id="rId13"/>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050"/>
    <a:srgbClr val="190000"/>
    <a:srgbClr val="F816D8"/>
    <a:srgbClr val="DDDFE5"/>
    <a:srgbClr val="F2F2F2"/>
    <a:srgbClr val="6AB19B"/>
    <a:srgbClr val="E04F4F"/>
    <a:srgbClr val="294D42"/>
    <a:srgbClr val="000000"/>
    <a:srgbClr val="DE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40" autoAdjust="0"/>
  </p:normalViewPr>
  <p:slideViewPr>
    <p:cSldViewPr snapToGrid="0">
      <p:cViewPr varScale="1">
        <p:scale>
          <a:sx n="86" d="100"/>
          <a:sy n="86" d="100"/>
        </p:scale>
        <p:origin x="738" y="90"/>
      </p:cViewPr>
      <p:guideLst>
        <p:guide orient="horz" pos="2968"/>
        <p:guide pos="7632"/>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6" d="100"/>
          <a:sy n="116" d="100"/>
        </p:scale>
        <p:origin x="4428"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endParaRPr lang="en-US" dirty="0"/>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5BB0B3-964C-4CDE-9D3D-0BF955B8C425}" type="slidenum">
              <a:rPr lang="en-US" smtClean="0"/>
              <a:pPr/>
              <a:t>1</a:t>
            </a:fld>
            <a:endParaRPr lang="en-US" dirty="0"/>
          </a:p>
        </p:txBody>
      </p:sp>
      <p:sp>
        <p:nvSpPr>
          <p:cNvPr id="6" name="Slide Image Placeholder 5">
            <a:extLst>
              <a:ext uri="{FF2B5EF4-FFF2-40B4-BE49-F238E27FC236}">
                <a16:creationId xmlns:a16="http://schemas.microsoft.com/office/drawing/2014/main" id="{659FEF80-577E-463D-9B2B-5911423DF878}"/>
              </a:ext>
            </a:extLst>
          </p:cNvPr>
          <p:cNvSpPr>
            <a:spLocks noGrp="1" noRot="1" noChangeAspect="1"/>
          </p:cNvSpPr>
          <p:nvPr>
            <p:ph type="sldImg"/>
          </p:nvPr>
        </p:nvSpPr>
        <p:spPr>
          <a:xfrm>
            <a:off x="946150" y="555625"/>
            <a:ext cx="4964113" cy="2792413"/>
          </a:xfrm>
        </p:spPr>
      </p:sp>
      <p:sp>
        <p:nvSpPr>
          <p:cNvPr id="7" name="Notes Placeholder 6">
            <a:extLst>
              <a:ext uri="{FF2B5EF4-FFF2-40B4-BE49-F238E27FC236}">
                <a16:creationId xmlns:a16="http://schemas.microsoft.com/office/drawing/2014/main" id="{34CBE358-5253-4FA0-8251-660F2DE1C87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7193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93000"/>
              </a:lnSpc>
              <a:spcBef>
                <a:spcPts val="0"/>
              </a:spcBef>
              <a:spcAft>
                <a:spcPts val="0"/>
              </a:spcAft>
              <a:buClrTx/>
              <a:buSzTx/>
              <a:buFontTx/>
              <a:buNone/>
              <a:tabLst/>
              <a:defRPr/>
            </a:pPr>
            <a:fld id="{785BB0B3-964C-4CDE-9D3D-0BF955B8C425}" type="slidenum">
              <a:rPr kumimoji="0" lang="en-US" sz="800" b="0" i="0" u="none" strike="noStrike" kern="1200" cap="none" spc="0" normalizeH="0" baseline="0" noProof="0" smtClean="0">
                <a:ln>
                  <a:noFill/>
                </a:ln>
                <a:solidFill>
                  <a:prstClr val="black">
                    <a:lumMod val="50000"/>
                    <a:lumOff val="50000"/>
                  </a:prstClr>
                </a:solidFill>
                <a:effectLst/>
                <a:uLnTx/>
                <a:uFillTx/>
                <a:latin typeface="Microsoft Sans Serif" panose="020B0604020202020204" pitchFamily="34" charset="0"/>
                <a:ea typeface="+mn-ea"/>
                <a:cs typeface="Microsoft Sans Serif" panose="020B0604020202020204" pitchFamily="34" charset="0"/>
              </a:rPr>
              <a:pPr marL="0" marR="0" lvl="0" indent="0" algn="r" defTabSz="914400" rtl="0" eaLnBrk="1" fontAlgn="auto" latinLnBrk="0" hangingPunct="1">
                <a:lnSpc>
                  <a:spcPct val="93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prstClr val="black">
                  <a:lumMod val="50000"/>
                  <a:lumOff val="50000"/>
                </a:prstClr>
              </a:solidFill>
              <a:effectLst/>
              <a:uLnTx/>
              <a:uFillTx/>
              <a:latin typeface="Microsoft Sans Serif" panose="020B0604020202020204" pitchFamily="34" charset="0"/>
              <a:ea typeface="+mn-ea"/>
              <a:cs typeface="Microsoft Sans Serif" panose="020B0604020202020204" pitchFamily="34" charset="0"/>
            </a:endParaRPr>
          </a:p>
        </p:txBody>
      </p:sp>
    </p:spTree>
    <p:extLst>
      <p:ext uri="{BB962C8B-B14F-4D97-AF65-F5344CB8AC3E}">
        <p14:creationId xmlns:p14="http://schemas.microsoft.com/office/powerpoint/2010/main" val="2733080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4</a:t>
            </a:fld>
            <a:endParaRPr lang="en-US" dirty="0"/>
          </a:p>
        </p:txBody>
      </p:sp>
    </p:spTree>
    <p:extLst>
      <p:ext uri="{BB962C8B-B14F-4D97-AF65-F5344CB8AC3E}">
        <p14:creationId xmlns:p14="http://schemas.microsoft.com/office/powerpoint/2010/main" val="2362869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6</a:t>
            </a:fld>
            <a:endParaRPr lang="en-US" dirty="0"/>
          </a:p>
        </p:txBody>
      </p:sp>
    </p:spTree>
    <p:extLst>
      <p:ext uri="{BB962C8B-B14F-4D97-AF65-F5344CB8AC3E}">
        <p14:creationId xmlns:p14="http://schemas.microsoft.com/office/powerpoint/2010/main" val="56243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6863" y="555625"/>
            <a:ext cx="3722687" cy="27924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7</a:t>
            </a:fld>
            <a:endParaRPr lang="en-US" dirty="0"/>
          </a:p>
        </p:txBody>
      </p:sp>
    </p:spTree>
    <p:extLst>
      <p:ext uri="{BB962C8B-B14F-4D97-AF65-F5344CB8AC3E}">
        <p14:creationId xmlns:p14="http://schemas.microsoft.com/office/powerpoint/2010/main" val="1865801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Source Placeholder 3">
            <a:extLst>
              <a:ext uri="{FF2B5EF4-FFF2-40B4-BE49-F238E27FC236}">
                <a16:creationId xmlns:a16="http://schemas.microsoft.com/office/drawing/2014/main" id="{40D35F6E-3204-4FFD-B5ED-941E86000507}"/>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dirty="0"/>
              <a:t>Edit source notes</a:t>
            </a:r>
          </a:p>
        </p:txBody>
      </p:sp>
    </p:spTree>
    <p:extLst>
      <p:ext uri="{BB962C8B-B14F-4D97-AF65-F5344CB8AC3E}">
        <p14:creationId xmlns:p14="http://schemas.microsoft.com/office/powerpoint/2010/main" val="91943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Source Placeholder 3">
            <a:extLst>
              <a:ext uri="{FF2B5EF4-FFF2-40B4-BE49-F238E27FC236}">
                <a16:creationId xmlns:a16="http://schemas.microsoft.com/office/drawing/2014/main" id="{40D35F6E-3204-4FFD-B5ED-941E86000507}"/>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dirty="0"/>
              <a:t>Edit source notes</a:t>
            </a:r>
          </a:p>
        </p:txBody>
      </p:sp>
    </p:spTree>
    <p:extLst>
      <p:ext uri="{BB962C8B-B14F-4D97-AF65-F5344CB8AC3E}">
        <p14:creationId xmlns:p14="http://schemas.microsoft.com/office/powerpoint/2010/main" val="169899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 id="2147484154" r:id="rId43"/>
    <p:sldLayoutId id="2147484155"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brand.qualcomm.co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hyperlink" Target="go/trademarks" TargetMode="External"/><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84845F-75C2-415A-8317-9BE337A0A649}"/>
              </a:ext>
            </a:extLst>
          </p:cNvPr>
          <p:cNvSpPr>
            <a:spLocks noGrp="1"/>
          </p:cNvSpPr>
          <p:nvPr>
            <p:ph type="ctrTitle"/>
          </p:nvPr>
        </p:nvSpPr>
        <p:spPr bwMode="gray"/>
        <p:txBody>
          <a:bodyPr/>
          <a:lstStyle/>
          <a:p>
            <a:r>
              <a:rPr lang="en-US" dirty="0"/>
              <a:t>Corporate </a:t>
            </a:r>
            <a:r>
              <a:rPr lang="en-US" spc="-400" dirty="0"/>
              <a:t>1</a:t>
            </a:r>
            <a:r>
              <a:rPr lang="en-US" dirty="0"/>
              <a:t>6x9</a:t>
            </a:r>
            <a:br>
              <a:rPr lang="en-US" dirty="0"/>
            </a:br>
            <a:r>
              <a:rPr lang="en-US" dirty="0"/>
              <a:t>Simplified External </a:t>
            </a:r>
            <a:r>
              <a:rPr lang="en-US" spc="-700" dirty="0"/>
              <a:t>T</a:t>
            </a:r>
            <a:r>
              <a:rPr lang="en-US" dirty="0"/>
              <a:t>emplate</a:t>
            </a:r>
          </a:p>
        </p:txBody>
      </p:sp>
      <p:sp>
        <p:nvSpPr>
          <p:cNvPr id="47" name="Text Placeholder 46">
            <a:extLst>
              <a:ext uri="{FF2B5EF4-FFF2-40B4-BE49-F238E27FC236}">
                <a16:creationId xmlns:a16="http://schemas.microsoft.com/office/drawing/2014/main" id="{938A968C-5DDC-4091-9567-74EF32CFAE27}"/>
              </a:ext>
            </a:extLst>
          </p:cNvPr>
          <p:cNvSpPr>
            <a:spLocks noGrp="1"/>
          </p:cNvSpPr>
          <p:nvPr>
            <p:ph type="body" sz="quarter" idx="10"/>
          </p:nvPr>
        </p:nvSpPr>
        <p:spPr bwMode="gray"/>
        <p:txBody>
          <a:bodyPr/>
          <a:lstStyle/>
          <a:p>
            <a:r>
              <a:rPr lang="en-US"/>
              <a:t>Speaker name</a:t>
            </a:r>
          </a:p>
          <a:p>
            <a:pPr lvl="1"/>
            <a:r>
              <a:rPr lang="en-US"/>
              <a:t>Speaker title</a:t>
            </a:r>
          </a:p>
          <a:p>
            <a:pPr lvl="1"/>
            <a:r>
              <a:rPr lang="en-US"/>
              <a:t>Employing entity</a:t>
            </a:r>
            <a:endParaRPr lang="en-US" dirty="0"/>
          </a:p>
        </p:txBody>
      </p:sp>
      <p:sp>
        <p:nvSpPr>
          <p:cNvPr id="2" name="Text Placeholder 1">
            <a:extLst>
              <a:ext uri="{FF2B5EF4-FFF2-40B4-BE49-F238E27FC236}">
                <a16:creationId xmlns:a16="http://schemas.microsoft.com/office/drawing/2014/main" id="{5D7A004E-C228-4745-8818-34236680C1A8}"/>
              </a:ext>
            </a:extLst>
          </p:cNvPr>
          <p:cNvSpPr>
            <a:spLocks noGrp="1"/>
          </p:cNvSpPr>
          <p:nvPr>
            <p:ph type="body" sz="quarter" idx="11"/>
          </p:nvPr>
        </p:nvSpPr>
        <p:spPr/>
        <p:txBody>
          <a:bodyPr/>
          <a:lstStyle/>
          <a:p>
            <a:r>
              <a:rPr lang="en-US" dirty="0"/>
              <a:t>@</a:t>
            </a:r>
            <a:r>
              <a:rPr lang="en-US" dirty="0" err="1"/>
              <a:t>qualcomm</a:t>
            </a:r>
            <a:endParaRPr lang="en-US" dirty="0"/>
          </a:p>
        </p:txBody>
      </p:sp>
      <p:sp>
        <p:nvSpPr>
          <p:cNvPr id="4" name="Text Placeholder 3">
            <a:extLst>
              <a:ext uri="{FF2B5EF4-FFF2-40B4-BE49-F238E27FC236}">
                <a16:creationId xmlns:a16="http://schemas.microsoft.com/office/drawing/2014/main" id="{B53E5127-C7EC-48AB-B594-2DE8E92A68C7}"/>
              </a:ext>
            </a:extLst>
          </p:cNvPr>
          <p:cNvSpPr>
            <a:spLocks noGrp="1"/>
          </p:cNvSpPr>
          <p:nvPr>
            <p:ph type="body" sz="quarter" idx="13"/>
          </p:nvPr>
        </p:nvSpPr>
        <p:spPr/>
        <p:txBody>
          <a:bodyPr/>
          <a:lstStyle/>
          <a:p>
            <a:r>
              <a:rPr lang="en-US" dirty="0"/>
              <a:t>Date</a:t>
            </a:r>
          </a:p>
        </p:txBody>
      </p:sp>
      <p:sp>
        <p:nvSpPr>
          <p:cNvPr id="15" name="Text Placeholder 14">
            <a:extLst>
              <a:ext uri="{FF2B5EF4-FFF2-40B4-BE49-F238E27FC236}">
                <a16:creationId xmlns:a16="http://schemas.microsoft.com/office/drawing/2014/main" id="{24A4A84E-A111-4BD1-A2FB-CE7465E3A8C7}"/>
              </a:ext>
            </a:extLst>
          </p:cNvPr>
          <p:cNvSpPr>
            <a:spLocks noGrp="1"/>
          </p:cNvSpPr>
          <p:nvPr>
            <p:ph type="body" sz="quarter" idx="14"/>
          </p:nvPr>
        </p:nvSpPr>
        <p:spPr/>
        <p:txBody>
          <a:bodyPr/>
          <a:lstStyle/>
          <a:p>
            <a:r>
              <a:rPr lang="en-US" dirty="0"/>
              <a:t>Location</a:t>
            </a:r>
          </a:p>
        </p:txBody>
      </p:sp>
      <p:grpSp>
        <p:nvGrpSpPr>
          <p:cNvPr id="5" name="Group 4">
            <a:extLst>
              <a:ext uri="{FF2B5EF4-FFF2-40B4-BE49-F238E27FC236}">
                <a16:creationId xmlns:a16="http://schemas.microsoft.com/office/drawing/2014/main" id="{E2D9A65C-4B85-44BB-AB01-D646E7051B03}"/>
              </a:ext>
            </a:extLst>
          </p:cNvPr>
          <p:cNvGrpSpPr>
            <a:grpSpLocks noChangeAspect="1"/>
          </p:cNvGrpSpPr>
          <p:nvPr/>
        </p:nvGrpSpPr>
        <p:grpSpPr>
          <a:xfrm>
            <a:off x="10944595" y="5505630"/>
            <a:ext cx="752482" cy="850392"/>
            <a:chOff x="6398827" y="1835394"/>
            <a:chExt cx="628176" cy="709911"/>
          </a:xfrm>
          <a:solidFill>
            <a:schemeClr val="accent1"/>
          </a:solidFill>
        </p:grpSpPr>
        <p:grpSp>
          <p:nvGrpSpPr>
            <p:cNvPr id="6" name="Group 5">
              <a:extLst>
                <a:ext uri="{FF2B5EF4-FFF2-40B4-BE49-F238E27FC236}">
                  <a16:creationId xmlns:a16="http://schemas.microsoft.com/office/drawing/2014/main" id="{9C3567E8-0442-4712-B064-EFD15CF5AFF3}"/>
                </a:ext>
              </a:extLst>
            </p:cNvPr>
            <p:cNvGrpSpPr/>
            <p:nvPr/>
          </p:nvGrpSpPr>
          <p:grpSpPr>
            <a:xfrm>
              <a:off x="6398827" y="1835394"/>
              <a:ext cx="241270" cy="237296"/>
              <a:chOff x="6867716" y="2333578"/>
              <a:chExt cx="159287" cy="156665"/>
            </a:xfrm>
            <a:grpFill/>
          </p:grpSpPr>
          <p:sp>
            <p:nvSpPr>
              <p:cNvPr id="12" name="Freeform: Shape 11">
                <a:extLst>
                  <a:ext uri="{FF2B5EF4-FFF2-40B4-BE49-F238E27FC236}">
                    <a16:creationId xmlns:a16="http://schemas.microsoft.com/office/drawing/2014/main" id="{A05D8388-8A5A-4651-BBB7-314099C4B985}"/>
                  </a:ext>
                </a:extLst>
              </p:cNvPr>
              <p:cNvSpPr>
                <a:spLocks noChangeArrowheads="1"/>
              </p:cNvSpPr>
              <p:nvPr/>
            </p:nvSpPr>
            <p:spPr bwMode="auto">
              <a:xfrm>
                <a:off x="6867716" y="2333578"/>
                <a:ext cx="159287" cy="156665"/>
              </a:xfrm>
              <a:custGeom>
                <a:avLst/>
                <a:gdLst>
                  <a:gd name="connsiteX0" fmla="*/ 385763 w 771525"/>
                  <a:gd name="connsiteY0" fmla="*/ 23813 h 758825"/>
                  <a:gd name="connsiteX1" fmla="*/ 25400 w 771525"/>
                  <a:gd name="connsiteY1" fmla="*/ 379413 h 758825"/>
                  <a:gd name="connsiteX2" fmla="*/ 385763 w 771525"/>
                  <a:gd name="connsiteY2" fmla="*/ 735013 h 758825"/>
                  <a:gd name="connsiteX3" fmla="*/ 746126 w 771525"/>
                  <a:gd name="connsiteY3" fmla="*/ 379413 h 758825"/>
                  <a:gd name="connsiteX4" fmla="*/ 385763 w 771525"/>
                  <a:gd name="connsiteY4" fmla="*/ 23813 h 758825"/>
                  <a:gd name="connsiteX5" fmla="*/ 385763 w 771525"/>
                  <a:gd name="connsiteY5" fmla="*/ 0 h 758825"/>
                  <a:gd name="connsiteX6" fmla="*/ 535880 w 771525"/>
                  <a:gd name="connsiteY6" fmla="*/ 29697 h 758825"/>
                  <a:gd name="connsiteX7" fmla="*/ 658380 w 771525"/>
                  <a:gd name="connsiteY7" fmla="*/ 111253 h 758825"/>
                  <a:gd name="connsiteX8" fmla="*/ 741234 w 771525"/>
                  <a:gd name="connsiteY8" fmla="*/ 231814 h 758825"/>
                  <a:gd name="connsiteX9" fmla="*/ 771525 w 771525"/>
                  <a:gd name="connsiteY9" fmla="*/ 379413 h 758825"/>
                  <a:gd name="connsiteX10" fmla="*/ 741234 w 771525"/>
                  <a:gd name="connsiteY10" fmla="*/ 527011 h 758825"/>
                  <a:gd name="connsiteX11" fmla="*/ 658380 w 771525"/>
                  <a:gd name="connsiteY11" fmla="*/ 648015 h 758825"/>
                  <a:gd name="connsiteX12" fmla="*/ 535880 w 771525"/>
                  <a:gd name="connsiteY12" fmla="*/ 729128 h 758825"/>
                  <a:gd name="connsiteX13" fmla="*/ 385763 w 771525"/>
                  <a:gd name="connsiteY13" fmla="*/ 758825 h 758825"/>
                  <a:gd name="connsiteX14" fmla="*/ 235645 w 771525"/>
                  <a:gd name="connsiteY14" fmla="*/ 729128 h 758825"/>
                  <a:gd name="connsiteX15" fmla="*/ 112700 w 771525"/>
                  <a:gd name="connsiteY15" fmla="*/ 648015 h 758825"/>
                  <a:gd name="connsiteX16" fmla="*/ 30291 w 771525"/>
                  <a:gd name="connsiteY16" fmla="*/ 527011 h 758825"/>
                  <a:gd name="connsiteX17" fmla="*/ 0 w 771525"/>
                  <a:gd name="connsiteY17" fmla="*/ 379413 h 758825"/>
                  <a:gd name="connsiteX18" fmla="*/ 30291 w 771525"/>
                  <a:gd name="connsiteY18" fmla="*/ 231814 h 758825"/>
                  <a:gd name="connsiteX19" fmla="*/ 112700 w 771525"/>
                  <a:gd name="connsiteY19" fmla="*/ 111253 h 758825"/>
                  <a:gd name="connsiteX20" fmla="*/ 235645 w 771525"/>
                  <a:gd name="connsiteY20" fmla="*/ 29697 h 758825"/>
                  <a:gd name="connsiteX21" fmla="*/ 385763 w 771525"/>
                  <a:gd name="connsiteY21" fmla="*/ 0 h 75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1525" h="758825">
                    <a:moveTo>
                      <a:pt x="385763" y="23813"/>
                    </a:moveTo>
                    <a:cubicBezTo>
                      <a:pt x="186740" y="23813"/>
                      <a:pt x="25400" y="183021"/>
                      <a:pt x="25400" y="379413"/>
                    </a:cubicBezTo>
                    <a:cubicBezTo>
                      <a:pt x="25400" y="575805"/>
                      <a:pt x="186740" y="735013"/>
                      <a:pt x="385763" y="735013"/>
                    </a:cubicBezTo>
                    <a:cubicBezTo>
                      <a:pt x="584786" y="735013"/>
                      <a:pt x="746126" y="575805"/>
                      <a:pt x="746126" y="379413"/>
                    </a:cubicBezTo>
                    <a:cubicBezTo>
                      <a:pt x="746126" y="183021"/>
                      <a:pt x="584786" y="23813"/>
                      <a:pt x="385763" y="23813"/>
                    </a:cubicBezTo>
                    <a:close/>
                    <a:moveTo>
                      <a:pt x="385763" y="0"/>
                    </a:moveTo>
                    <a:cubicBezTo>
                      <a:pt x="437881" y="0"/>
                      <a:pt x="488217" y="9751"/>
                      <a:pt x="535880" y="29697"/>
                    </a:cubicBezTo>
                    <a:cubicBezTo>
                      <a:pt x="581762" y="48756"/>
                      <a:pt x="623189" y="76237"/>
                      <a:pt x="658380" y="111253"/>
                    </a:cubicBezTo>
                    <a:cubicBezTo>
                      <a:pt x="694016" y="145826"/>
                      <a:pt x="721634" y="186604"/>
                      <a:pt x="741234" y="231814"/>
                    </a:cubicBezTo>
                    <a:cubicBezTo>
                      <a:pt x="761280" y="278354"/>
                      <a:pt x="771525" y="328440"/>
                      <a:pt x="771525" y="379413"/>
                    </a:cubicBezTo>
                    <a:cubicBezTo>
                      <a:pt x="771525" y="430828"/>
                      <a:pt x="761280" y="480471"/>
                      <a:pt x="741234" y="527011"/>
                    </a:cubicBezTo>
                    <a:cubicBezTo>
                      <a:pt x="721634" y="572222"/>
                      <a:pt x="694016" y="613000"/>
                      <a:pt x="658380" y="648015"/>
                    </a:cubicBezTo>
                    <a:cubicBezTo>
                      <a:pt x="623189" y="682588"/>
                      <a:pt x="581762" y="710069"/>
                      <a:pt x="535880" y="729128"/>
                    </a:cubicBezTo>
                    <a:cubicBezTo>
                      <a:pt x="488217" y="749074"/>
                      <a:pt x="437881" y="758825"/>
                      <a:pt x="385763" y="758825"/>
                    </a:cubicBezTo>
                    <a:cubicBezTo>
                      <a:pt x="333645" y="758825"/>
                      <a:pt x="283308" y="749074"/>
                      <a:pt x="235645" y="729128"/>
                    </a:cubicBezTo>
                    <a:cubicBezTo>
                      <a:pt x="189318" y="710069"/>
                      <a:pt x="148336" y="682588"/>
                      <a:pt x="112700" y="648015"/>
                    </a:cubicBezTo>
                    <a:cubicBezTo>
                      <a:pt x="77509" y="613000"/>
                      <a:pt x="49446" y="572222"/>
                      <a:pt x="30291" y="527011"/>
                    </a:cubicBezTo>
                    <a:cubicBezTo>
                      <a:pt x="9800" y="480471"/>
                      <a:pt x="0" y="430828"/>
                      <a:pt x="0" y="379413"/>
                    </a:cubicBezTo>
                    <a:cubicBezTo>
                      <a:pt x="0" y="328440"/>
                      <a:pt x="9800" y="278354"/>
                      <a:pt x="30291" y="231814"/>
                    </a:cubicBezTo>
                    <a:cubicBezTo>
                      <a:pt x="49446" y="186604"/>
                      <a:pt x="77509" y="145826"/>
                      <a:pt x="112700" y="111253"/>
                    </a:cubicBezTo>
                    <a:cubicBezTo>
                      <a:pt x="148336" y="76237"/>
                      <a:pt x="189318" y="48756"/>
                      <a:pt x="235645" y="29697"/>
                    </a:cubicBezTo>
                    <a:cubicBezTo>
                      <a:pt x="283308" y="9751"/>
                      <a:pt x="333645" y="0"/>
                      <a:pt x="385763"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 name="Oval 11">
                <a:extLst>
                  <a:ext uri="{FF2B5EF4-FFF2-40B4-BE49-F238E27FC236}">
                    <a16:creationId xmlns:a16="http://schemas.microsoft.com/office/drawing/2014/main" id="{08122CC1-00A7-4393-BAAB-E77AA77ACF9A}"/>
                  </a:ext>
                </a:extLst>
              </p:cNvPr>
              <p:cNvSpPr>
                <a:spLocks noChangeArrowheads="1"/>
              </p:cNvSpPr>
              <p:nvPr/>
            </p:nvSpPr>
            <p:spPr bwMode="auto">
              <a:xfrm>
                <a:off x="6897542" y="2362748"/>
                <a:ext cx="98981" cy="9799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
                <a:extLst>
                  <a:ext uri="{FF2B5EF4-FFF2-40B4-BE49-F238E27FC236}">
                    <a16:creationId xmlns:a16="http://schemas.microsoft.com/office/drawing/2014/main" id="{01399F3D-C9A7-4CBA-B410-A14173CB0164}"/>
                  </a:ext>
                </a:extLst>
              </p:cNvPr>
              <p:cNvSpPr>
                <a:spLocks noChangeArrowheads="1"/>
              </p:cNvSpPr>
              <p:nvPr/>
            </p:nvSpPr>
            <p:spPr bwMode="auto">
              <a:xfrm>
                <a:off x="6923106" y="2387001"/>
                <a:ext cx="48179" cy="4949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7" name="Freeform 8">
              <a:extLst>
                <a:ext uri="{FF2B5EF4-FFF2-40B4-BE49-F238E27FC236}">
                  <a16:creationId xmlns:a16="http://schemas.microsoft.com/office/drawing/2014/main" id="{1C09A91F-B65C-4079-9F92-6005654D94DC}"/>
                </a:ext>
              </a:extLst>
            </p:cNvPr>
            <p:cNvSpPr>
              <a:spLocks/>
            </p:cNvSpPr>
            <p:nvPr/>
          </p:nvSpPr>
          <p:spPr bwMode="auto">
            <a:xfrm>
              <a:off x="6456717" y="1919301"/>
              <a:ext cx="544066" cy="626004"/>
            </a:xfrm>
            <a:custGeom>
              <a:avLst/>
              <a:gdLst>
                <a:gd name="T0" fmla="*/ 4523 w 5913"/>
                <a:gd name="T1" fmla="*/ 5373 h 6827"/>
                <a:gd name="T2" fmla="*/ 5321 w 5913"/>
                <a:gd name="T3" fmla="*/ 4573 h 6827"/>
                <a:gd name="T4" fmla="*/ 5321 w 5913"/>
                <a:gd name="T5" fmla="*/ 3902 h 6827"/>
                <a:gd name="T6" fmla="*/ 5669 w 5913"/>
                <a:gd name="T7" fmla="*/ 3902 h 6827"/>
                <a:gd name="T8" fmla="*/ 5913 w 5913"/>
                <a:gd name="T9" fmla="*/ 3668 h 6827"/>
                <a:gd name="T10" fmla="*/ 5836 w 5913"/>
                <a:gd name="T11" fmla="*/ 3489 h 6827"/>
                <a:gd name="T12" fmla="*/ 5128 w 5913"/>
                <a:gd name="T13" fmla="*/ 2912 h 6827"/>
                <a:gd name="T14" fmla="*/ 5128 w 5913"/>
                <a:gd name="T15" fmla="*/ 1484 h 6827"/>
                <a:gd name="T16" fmla="*/ 5025 w 5913"/>
                <a:gd name="T17" fmla="*/ 1389 h 6827"/>
                <a:gd name="T18" fmla="*/ 4433 w 5913"/>
                <a:gd name="T19" fmla="*/ 1389 h 6827"/>
                <a:gd name="T20" fmla="*/ 4336 w 5913"/>
                <a:gd name="T21" fmla="*/ 1484 h 6827"/>
                <a:gd name="T22" fmla="*/ 4336 w 5913"/>
                <a:gd name="T23" fmla="*/ 2272 h 6827"/>
                <a:gd name="T24" fmla="*/ 3126 w 5913"/>
                <a:gd name="T25" fmla="*/ 1289 h 6827"/>
                <a:gd name="T26" fmla="*/ 2960 w 5913"/>
                <a:gd name="T27" fmla="*/ 1219 h 6827"/>
                <a:gd name="T28" fmla="*/ 2785 w 5913"/>
                <a:gd name="T29" fmla="*/ 1289 h 6827"/>
                <a:gd name="T30" fmla="*/ 794 w 5913"/>
                <a:gd name="T31" fmla="*/ 2909 h 6827"/>
                <a:gd name="T32" fmla="*/ 794 w 5913"/>
                <a:gd name="T33" fmla="*/ 746 h 6827"/>
                <a:gd name="T34" fmla="*/ 1078 w 5913"/>
                <a:gd name="T35" fmla="*/ 376 h 6827"/>
                <a:gd name="T36" fmla="*/ 698 w 5913"/>
                <a:gd name="T37" fmla="*/ 0 h 6827"/>
                <a:gd name="T38" fmla="*/ 312 w 5913"/>
                <a:gd name="T39" fmla="*/ 376 h 6827"/>
                <a:gd name="T40" fmla="*/ 601 w 5913"/>
                <a:gd name="T41" fmla="*/ 746 h 6827"/>
                <a:gd name="T42" fmla="*/ 601 w 5913"/>
                <a:gd name="T43" fmla="*/ 3067 h 6827"/>
                <a:gd name="T44" fmla="*/ 83 w 5913"/>
                <a:gd name="T45" fmla="*/ 3489 h 6827"/>
                <a:gd name="T46" fmla="*/ 0 w 5913"/>
                <a:gd name="T47" fmla="*/ 3668 h 6827"/>
                <a:gd name="T48" fmla="*/ 245 w 5913"/>
                <a:gd name="T49" fmla="*/ 3902 h 6827"/>
                <a:gd name="T50" fmla="*/ 593 w 5913"/>
                <a:gd name="T51" fmla="*/ 3902 h 6827"/>
                <a:gd name="T52" fmla="*/ 593 w 5913"/>
                <a:gd name="T53" fmla="*/ 3914 h 6827"/>
                <a:gd name="T54" fmla="*/ 593 w 5913"/>
                <a:gd name="T55" fmla="*/ 6636 h 6827"/>
                <a:gd name="T56" fmla="*/ 791 w 5913"/>
                <a:gd name="T57" fmla="*/ 6827 h 6827"/>
                <a:gd name="T58" fmla="*/ 5128 w 5913"/>
                <a:gd name="T59" fmla="*/ 6827 h 6827"/>
                <a:gd name="T60" fmla="*/ 5321 w 5913"/>
                <a:gd name="T61" fmla="*/ 6636 h 6827"/>
                <a:gd name="T62" fmla="*/ 5321 w 5913"/>
                <a:gd name="T63" fmla="*/ 6173 h 6827"/>
                <a:gd name="T64" fmla="*/ 4523 w 5913"/>
                <a:gd name="T65" fmla="*/ 537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13" h="6827">
                  <a:moveTo>
                    <a:pt x="4523" y="5373"/>
                  </a:moveTo>
                  <a:cubicBezTo>
                    <a:pt x="4523" y="4936"/>
                    <a:pt x="4880" y="4579"/>
                    <a:pt x="5321" y="4573"/>
                  </a:cubicBezTo>
                  <a:cubicBezTo>
                    <a:pt x="5321" y="4189"/>
                    <a:pt x="5321" y="3905"/>
                    <a:pt x="5321" y="3902"/>
                  </a:cubicBezTo>
                  <a:cubicBezTo>
                    <a:pt x="5669" y="3902"/>
                    <a:pt x="5669" y="3902"/>
                    <a:pt x="5669" y="3902"/>
                  </a:cubicBezTo>
                  <a:cubicBezTo>
                    <a:pt x="5804" y="3902"/>
                    <a:pt x="5913" y="3800"/>
                    <a:pt x="5913" y="3668"/>
                  </a:cubicBezTo>
                  <a:cubicBezTo>
                    <a:pt x="5913" y="3598"/>
                    <a:pt x="5887" y="3535"/>
                    <a:pt x="5836" y="3489"/>
                  </a:cubicBezTo>
                  <a:cubicBezTo>
                    <a:pt x="5128" y="2912"/>
                    <a:pt x="5128" y="2912"/>
                    <a:pt x="5128" y="2912"/>
                  </a:cubicBezTo>
                  <a:cubicBezTo>
                    <a:pt x="5128" y="1484"/>
                    <a:pt x="5128" y="1484"/>
                    <a:pt x="5128" y="1484"/>
                  </a:cubicBezTo>
                  <a:cubicBezTo>
                    <a:pt x="5128" y="1434"/>
                    <a:pt x="5083" y="1389"/>
                    <a:pt x="5025" y="1389"/>
                  </a:cubicBezTo>
                  <a:cubicBezTo>
                    <a:pt x="4433" y="1389"/>
                    <a:pt x="4433" y="1389"/>
                    <a:pt x="4433" y="1389"/>
                  </a:cubicBezTo>
                  <a:cubicBezTo>
                    <a:pt x="4382" y="1389"/>
                    <a:pt x="4336" y="1434"/>
                    <a:pt x="4336" y="1484"/>
                  </a:cubicBezTo>
                  <a:cubicBezTo>
                    <a:pt x="4336" y="2272"/>
                    <a:pt x="4336" y="2272"/>
                    <a:pt x="4336" y="2272"/>
                  </a:cubicBezTo>
                  <a:cubicBezTo>
                    <a:pt x="3126" y="1289"/>
                    <a:pt x="3126" y="1289"/>
                    <a:pt x="3126" y="1289"/>
                  </a:cubicBezTo>
                  <a:cubicBezTo>
                    <a:pt x="3083" y="1243"/>
                    <a:pt x="3024" y="1219"/>
                    <a:pt x="2960" y="1219"/>
                  </a:cubicBezTo>
                  <a:cubicBezTo>
                    <a:pt x="2889" y="1219"/>
                    <a:pt x="2831" y="1243"/>
                    <a:pt x="2785" y="1289"/>
                  </a:cubicBezTo>
                  <a:cubicBezTo>
                    <a:pt x="1815" y="2079"/>
                    <a:pt x="1193" y="2585"/>
                    <a:pt x="794" y="2909"/>
                  </a:cubicBezTo>
                  <a:cubicBezTo>
                    <a:pt x="794" y="2591"/>
                    <a:pt x="794" y="1961"/>
                    <a:pt x="794" y="746"/>
                  </a:cubicBezTo>
                  <a:cubicBezTo>
                    <a:pt x="955" y="701"/>
                    <a:pt x="1078" y="555"/>
                    <a:pt x="1078" y="376"/>
                  </a:cubicBezTo>
                  <a:cubicBezTo>
                    <a:pt x="1078" y="166"/>
                    <a:pt x="910" y="0"/>
                    <a:pt x="698" y="0"/>
                  </a:cubicBezTo>
                  <a:cubicBezTo>
                    <a:pt x="485" y="0"/>
                    <a:pt x="312" y="166"/>
                    <a:pt x="312" y="376"/>
                  </a:cubicBezTo>
                  <a:cubicBezTo>
                    <a:pt x="312" y="555"/>
                    <a:pt x="434" y="701"/>
                    <a:pt x="601" y="746"/>
                  </a:cubicBezTo>
                  <a:cubicBezTo>
                    <a:pt x="601" y="746"/>
                    <a:pt x="601" y="1030"/>
                    <a:pt x="601" y="3067"/>
                  </a:cubicBezTo>
                  <a:cubicBezTo>
                    <a:pt x="83" y="3489"/>
                    <a:pt x="83" y="3489"/>
                    <a:pt x="83" y="3489"/>
                  </a:cubicBezTo>
                  <a:cubicBezTo>
                    <a:pt x="33" y="3535"/>
                    <a:pt x="0" y="3598"/>
                    <a:pt x="0" y="3668"/>
                  </a:cubicBezTo>
                  <a:cubicBezTo>
                    <a:pt x="0" y="3800"/>
                    <a:pt x="110" y="3902"/>
                    <a:pt x="245" y="3902"/>
                  </a:cubicBezTo>
                  <a:cubicBezTo>
                    <a:pt x="593" y="3902"/>
                    <a:pt x="593" y="3902"/>
                    <a:pt x="593" y="3902"/>
                  </a:cubicBezTo>
                  <a:cubicBezTo>
                    <a:pt x="593" y="3909"/>
                    <a:pt x="593" y="3909"/>
                    <a:pt x="593" y="3914"/>
                  </a:cubicBezTo>
                  <a:cubicBezTo>
                    <a:pt x="593" y="6636"/>
                    <a:pt x="593" y="6636"/>
                    <a:pt x="593" y="6636"/>
                  </a:cubicBezTo>
                  <a:cubicBezTo>
                    <a:pt x="593" y="6742"/>
                    <a:pt x="682" y="6827"/>
                    <a:pt x="791" y="6827"/>
                  </a:cubicBezTo>
                  <a:cubicBezTo>
                    <a:pt x="5128" y="6827"/>
                    <a:pt x="5128" y="6827"/>
                    <a:pt x="5128" y="6827"/>
                  </a:cubicBezTo>
                  <a:cubicBezTo>
                    <a:pt x="5238" y="6827"/>
                    <a:pt x="5321" y="6742"/>
                    <a:pt x="5321" y="6636"/>
                  </a:cubicBezTo>
                  <a:cubicBezTo>
                    <a:pt x="5321" y="6636"/>
                    <a:pt x="5321" y="6449"/>
                    <a:pt x="5321" y="6173"/>
                  </a:cubicBezTo>
                  <a:cubicBezTo>
                    <a:pt x="4880" y="6167"/>
                    <a:pt x="4523" y="5811"/>
                    <a:pt x="4523" y="5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a:extLst>
                <a:ext uri="{FF2B5EF4-FFF2-40B4-BE49-F238E27FC236}">
                  <a16:creationId xmlns:a16="http://schemas.microsoft.com/office/drawing/2014/main" id="{E5ED1EE4-A21A-4013-B4DB-C126156C1433}"/>
                </a:ext>
              </a:extLst>
            </p:cNvPr>
            <p:cNvGrpSpPr/>
            <p:nvPr/>
          </p:nvGrpSpPr>
          <p:grpSpPr>
            <a:xfrm>
              <a:off x="6867716" y="2333578"/>
              <a:ext cx="159287" cy="156665"/>
              <a:chOff x="6867716" y="2333578"/>
              <a:chExt cx="159287" cy="156665"/>
            </a:xfrm>
            <a:grpFill/>
          </p:grpSpPr>
          <p:sp>
            <p:nvSpPr>
              <p:cNvPr id="9" name="Freeform: Shape 8">
                <a:extLst>
                  <a:ext uri="{FF2B5EF4-FFF2-40B4-BE49-F238E27FC236}">
                    <a16:creationId xmlns:a16="http://schemas.microsoft.com/office/drawing/2014/main" id="{BDD62E44-3CF9-40F1-88BD-28160EAF9E2C}"/>
                  </a:ext>
                </a:extLst>
              </p:cNvPr>
              <p:cNvSpPr>
                <a:spLocks noChangeArrowheads="1"/>
              </p:cNvSpPr>
              <p:nvPr/>
            </p:nvSpPr>
            <p:spPr bwMode="auto">
              <a:xfrm>
                <a:off x="6867716" y="2333578"/>
                <a:ext cx="159287" cy="156665"/>
              </a:xfrm>
              <a:custGeom>
                <a:avLst/>
                <a:gdLst>
                  <a:gd name="connsiteX0" fmla="*/ 385763 w 771525"/>
                  <a:gd name="connsiteY0" fmla="*/ 23813 h 758825"/>
                  <a:gd name="connsiteX1" fmla="*/ 25400 w 771525"/>
                  <a:gd name="connsiteY1" fmla="*/ 379413 h 758825"/>
                  <a:gd name="connsiteX2" fmla="*/ 385763 w 771525"/>
                  <a:gd name="connsiteY2" fmla="*/ 735013 h 758825"/>
                  <a:gd name="connsiteX3" fmla="*/ 746126 w 771525"/>
                  <a:gd name="connsiteY3" fmla="*/ 379413 h 758825"/>
                  <a:gd name="connsiteX4" fmla="*/ 385763 w 771525"/>
                  <a:gd name="connsiteY4" fmla="*/ 23813 h 758825"/>
                  <a:gd name="connsiteX5" fmla="*/ 385763 w 771525"/>
                  <a:gd name="connsiteY5" fmla="*/ 0 h 758825"/>
                  <a:gd name="connsiteX6" fmla="*/ 535880 w 771525"/>
                  <a:gd name="connsiteY6" fmla="*/ 29697 h 758825"/>
                  <a:gd name="connsiteX7" fmla="*/ 658380 w 771525"/>
                  <a:gd name="connsiteY7" fmla="*/ 111253 h 758825"/>
                  <a:gd name="connsiteX8" fmla="*/ 741234 w 771525"/>
                  <a:gd name="connsiteY8" fmla="*/ 231814 h 758825"/>
                  <a:gd name="connsiteX9" fmla="*/ 771525 w 771525"/>
                  <a:gd name="connsiteY9" fmla="*/ 379413 h 758825"/>
                  <a:gd name="connsiteX10" fmla="*/ 741234 w 771525"/>
                  <a:gd name="connsiteY10" fmla="*/ 527011 h 758825"/>
                  <a:gd name="connsiteX11" fmla="*/ 658380 w 771525"/>
                  <a:gd name="connsiteY11" fmla="*/ 648015 h 758825"/>
                  <a:gd name="connsiteX12" fmla="*/ 535880 w 771525"/>
                  <a:gd name="connsiteY12" fmla="*/ 729128 h 758825"/>
                  <a:gd name="connsiteX13" fmla="*/ 385763 w 771525"/>
                  <a:gd name="connsiteY13" fmla="*/ 758825 h 758825"/>
                  <a:gd name="connsiteX14" fmla="*/ 235645 w 771525"/>
                  <a:gd name="connsiteY14" fmla="*/ 729128 h 758825"/>
                  <a:gd name="connsiteX15" fmla="*/ 112700 w 771525"/>
                  <a:gd name="connsiteY15" fmla="*/ 648015 h 758825"/>
                  <a:gd name="connsiteX16" fmla="*/ 30291 w 771525"/>
                  <a:gd name="connsiteY16" fmla="*/ 527011 h 758825"/>
                  <a:gd name="connsiteX17" fmla="*/ 0 w 771525"/>
                  <a:gd name="connsiteY17" fmla="*/ 379413 h 758825"/>
                  <a:gd name="connsiteX18" fmla="*/ 30291 w 771525"/>
                  <a:gd name="connsiteY18" fmla="*/ 231814 h 758825"/>
                  <a:gd name="connsiteX19" fmla="*/ 112700 w 771525"/>
                  <a:gd name="connsiteY19" fmla="*/ 111253 h 758825"/>
                  <a:gd name="connsiteX20" fmla="*/ 235645 w 771525"/>
                  <a:gd name="connsiteY20" fmla="*/ 29697 h 758825"/>
                  <a:gd name="connsiteX21" fmla="*/ 385763 w 771525"/>
                  <a:gd name="connsiteY21" fmla="*/ 0 h 75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1525" h="758825">
                    <a:moveTo>
                      <a:pt x="385763" y="23813"/>
                    </a:moveTo>
                    <a:cubicBezTo>
                      <a:pt x="186740" y="23813"/>
                      <a:pt x="25400" y="183021"/>
                      <a:pt x="25400" y="379413"/>
                    </a:cubicBezTo>
                    <a:cubicBezTo>
                      <a:pt x="25400" y="575805"/>
                      <a:pt x="186740" y="735013"/>
                      <a:pt x="385763" y="735013"/>
                    </a:cubicBezTo>
                    <a:cubicBezTo>
                      <a:pt x="584786" y="735013"/>
                      <a:pt x="746126" y="575805"/>
                      <a:pt x="746126" y="379413"/>
                    </a:cubicBezTo>
                    <a:cubicBezTo>
                      <a:pt x="746126" y="183021"/>
                      <a:pt x="584786" y="23813"/>
                      <a:pt x="385763" y="23813"/>
                    </a:cubicBezTo>
                    <a:close/>
                    <a:moveTo>
                      <a:pt x="385763" y="0"/>
                    </a:moveTo>
                    <a:cubicBezTo>
                      <a:pt x="437881" y="0"/>
                      <a:pt x="488217" y="9751"/>
                      <a:pt x="535880" y="29697"/>
                    </a:cubicBezTo>
                    <a:cubicBezTo>
                      <a:pt x="581762" y="48756"/>
                      <a:pt x="623189" y="76237"/>
                      <a:pt x="658380" y="111253"/>
                    </a:cubicBezTo>
                    <a:cubicBezTo>
                      <a:pt x="694016" y="145826"/>
                      <a:pt x="721634" y="186604"/>
                      <a:pt x="741234" y="231814"/>
                    </a:cubicBezTo>
                    <a:cubicBezTo>
                      <a:pt x="761280" y="278354"/>
                      <a:pt x="771525" y="328440"/>
                      <a:pt x="771525" y="379413"/>
                    </a:cubicBezTo>
                    <a:cubicBezTo>
                      <a:pt x="771525" y="430828"/>
                      <a:pt x="761280" y="480471"/>
                      <a:pt x="741234" y="527011"/>
                    </a:cubicBezTo>
                    <a:cubicBezTo>
                      <a:pt x="721634" y="572222"/>
                      <a:pt x="694016" y="613000"/>
                      <a:pt x="658380" y="648015"/>
                    </a:cubicBezTo>
                    <a:cubicBezTo>
                      <a:pt x="623189" y="682588"/>
                      <a:pt x="581762" y="710069"/>
                      <a:pt x="535880" y="729128"/>
                    </a:cubicBezTo>
                    <a:cubicBezTo>
                      <a:pt x="488217" y="749074"/>
                      <a:pt x="437881" y="758825"/>
                      <a:pt x="385763" y="758825"/>
                    </a:cubicBezTo>
                    <a:cubicBezTo>
                      <a:pt x="333645" y="758825"/>
                      <a:pt x="283308" y="749074"/>
                      <a:pt x="235645" y="729128"/>
                    </a:cubicBezTo>
                    <a:cubicBezTo>
                      <a:pt x="189318" y="710069"/>
                      <a:pt x="148336" y="682588"/>
                      <a:pt x="112700" y="648015"/>
                    </a:cubicBezTo>
                    <a:cubicBezTo>
                      <a:pt x="77509" y="613000"/>
                      <a:pt x="49446" y="572222"/>
                      <a:pt x="30291" y="527011"/>
                    </a:cubicBezTo>
                    <a:cubicBezTo>
                      <a:pt x="9800" y="480471"/>
                      <a:pt x="0" y="430828"/>
                      <a:pt x="0" y="379413"/>
                    </a:cubicBezTo>
                    <a:cubicBezTo>
                      <a:pt x="0" y="328440"/>
                      <a:pt x="9800" y="278354"/>
                      <a:pt x="30291" y="231814"/>
                    </a:cubicBezTo>
                    <a:cubicBezTo>
                      <a:pt x="49446" y="186604"/>
                      <a:pt x="77509" y="145826"/>
                      <a:pt x="112700" y="111253"/>
                    </a:cubicBezTo>
                    <a:cubicBezTo>
                      <a:pt x="148336" y="76237"/>
                      <a:pt x="189318" y="48756"/>
                      <a:pt x="235645" y="29697"/>
                    </a:cubicBezTo>
                    <a:cubicBezTo>
                      <a:pt x="283308" y="9751"/>
                      <a:pt x="333645" y="0"/>
                      <a:pt x="385763"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Oval 11">
                <a:extLst>
                  <a:ext uri="{FF2B5EF4-FFF2-40B4-BE49-F238E27FC236}">
                    <a16:creationId xmlns:a16="http://schemas.microsoft.com/office/drawing/2014/main" id="{2F36ECA5-709C-4C40-BC29-3A29BC4E5BE4}"/>
                  </a:ext>
                </a:extLst>
              </p:cNvPr>
              <p:cNvSpPr>
                <a:spLocks noChangeArrowheads="1"/>
              </p:cNvSpPr>
              <p:nvPr/>
            </p:nvSpPr>
            <p:spPr bwMode="auto">
              <a:xfrm>
                <a:off x="6897542" y="2362748"/>
                <a:ext cx="98981" cy="9799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
                <a:extLst>
                  <a:ext uri="{FF2B5EF4-FFF2-40B4-BE49-F238E27FC236}">
                    <a16:creationId xmlns:a16="http://schemas.microsoft.com/office/drawing/2014/main" id="{03FD49EF-6931-41E5-9630-DBB0C10F51F8}"/>
                  </a:ext>
                </a:extLst>
              </p:cNvPr>
              <p:cNvSpPr>
                <a:spLocks noChangeArrowheads="1"/>
              </p:cNvSpPr>
              <p:nvPr/>
            </p:nvSpPr>
            <p:spPr bwMode="auto">
              <a:xfrm>
                <a:off x="6923106" y="2387001"/>
                <a:ext cx="48179" cy="4949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1070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DE839C-B701-4BFF-BF89-039013C74BCD}"/>
              </a:ext>
            </a:extLst>
          </p:cNvPr>
          <p:cNvSpPr>
            <a:spLocks noGrp="1"/>
          </p:cNvSpPr>
          <p:nvPr>
            <p:ph type="ftr" sz="quarter" idx="3"/>
          </p:nvPr>
        </p:nvSpPr>
        <p:spPr/>
        <p:txBody>
          <a:bodyPr/>
          <a:lstStyle/>
          <a:p>
            <a:endParaRPr lang="en-US" dirty="0"/>
          </a:p>
        </p:txBody>
      </p:sp>
      <p:grpSp>
        <p:nvGrpSpPr>
          <p:cNvPr id="8" name="Group 7">
            <a:extLst>
              <a:ext uri="{FF2B5EF4-FFF2-40B4-BE49-F238E27FC236}">
                <a16:creationId xmlns:a16="http://schemas.microsoft.com/office/drawing/2014/main" id="{53528536-48AD-4C39-87DA-AE96EBDA320C}"/>
              </a:ext>
            </a:extLst>
          </p:cNvPr>
          <p:cNvGrpSpPr/>
          <p:nvPr/>
        </p:nvGrpSpPr>
        <p:grpSpPr>
          <a:xfrm>
            <a:off x="1869416" y="1133475"/>
            <a:ext cx="8122309" cy="4921910"/>
            <a:chOff x="1869416" y="1133475"/>
            <a:chExt cx="8122309" cy="4921910"/>
          </a:xfrm>
        </p:grpSpPr>
        <p:pic>
          <p:nvPicPr>
            <p:cNvPr id="4" name="Picture 3">
              <a:extLst>
                <a:ext uri="{FF2B5EF4-FFF2-40B4-BE49-F238E27FC236}">
                  <a16:creationId xmlns:a16="http://schemas.microsoft.com/office/drawing/2014/main" id="{B0D38F88-A60E-4701-AD93-17B58FD142CD}"/>
                </a:ext>
              </a:extLst>
            </p:cNvPr>
            <p:cNvPicPr>
              <a:picLocks noChangeAspect="1"/>
            </p:cNvPicPr>
            <p:nvPr/>
          </p:nvPicPr>
          <p:blipFill>
            <a:blip r:embed="rId2"/>
            <a:stretch>
              <a:fillRect/>
            </a:stretch>
          </p:blipFill>
          <p:spPr>
            <a:xfrm>
              <a:off x="2200275" y="1133475"/>
              <a:ext cx="7791450" cy="4591050"/>
            </a:xfrm>
            <a:prstGeom prst="rect">
              <a:avLst/>
            </a:prstGeom>
          </p:spPr>
        </p:pic>
        <p:sp>
          <p:nvSpPr>
            <p:cNvPr id="5" name="TextBox 4">
              <a:extLst>
                <a:ext uri="{FF2B5EF4-FFF2-40B4-BE49-F238E27FC236}">
                  <a16:creationId xmlns:a16="http://schemas.microsoft.com/office/drawing/2014/main" id="{0E991FCC-1CF9-4DDC-AAFD-50B34026F6BB}"/>
                </a:ext>
              </a:extLst>
            </p:cNvPr>
            <p:cNvSpPr txBox="1"/>
            <p:nvPr/>
          </p:nvSpPr>
          <p:spPr>
            <a:xfrm>
              <a:off x="5084029" y="5724525"/>
              <a:ext cx="1637292" cy="330860"/>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Year on Year Time scale </a:t>
              </a:r>
            </a:p>
          </p:txBody>
        </p:sp>
        <p:sp>
          <p:nvSpPr>
            <p:cNvPr id="7" name="TextBox 6">
              <a:extLst>
                <a:ext uri="{FF2B5EF4-FFF2-40B4-BE49-F238E27FC236}">
                  <a16:creationId xmlns:a16="http://schemas.microsoft.com/office/drawing/2014/main" id="{D9FF9C4F-9033-4C1A-8D64-65B7A62BF636}"/>
                </a:ext>
              </a:extLst>
            </p:cNvPr>
            <p:cNvSpPr txBox="1"/>
            <p:nvPr/>
          </p:nvSpPr>
          <p:spPr>
            <a:xfrm rot="16200000">
              <a:off x="1060751" y="3263570"/>
              <a:ext cx="1948189" cy="330860"/>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QCOM </a:t>
              </a:r>
              <a:r>
                <a:rPr lang="en-US" sz="1000" dirty="0"/>
                <a:t>Adjusted </a:t>
              </a:r>
              <a:r>
                <a:rPr lang="en-US" sz="1000" dirty="0">
                  <a:solidFill>
                    <a:schemeClr val="tx1"/>
                  </a:solidFill>
                </a:rPr>
                <a:t>Closing Price</a:t>
              </a:r>
            </a:p>
          </p:txBody>
        </p:sp>
      </p:grpSp>
    </p:spTree>
    <p:extLst>
      <p:ext uri="{BB962C8B-B14F-4D97-AF65-F5344CB8AC3E}">
        <p14:creationId xmlns:p14="http://schemas.microsoft.com/office/powerpoint/2010/main" val="411229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88E89B-66FF-4DC6-91DF-436AFFBB6991}"/>
              </a:ext>
            </a:extLst>
          </p:cNvPr>
          <p:cNvSpPr>
            <a:spLocks noGrp="1"/>
          </p:cNvSpPr>
          <p:nvPr>
            <p:ph type="ftr" sz="quarter" idx="3"/>
          </p:nvPr>
        </p:nvSpPr>
        <p:spPr/>
        <p:txBody>
          <a:bodyPr/>
          <a:lstStyle/>
          <a:p>
            <a:endParaRPr lang="en-US" dirty="0"/>
          </a:p>
        </p:txBody>
      </p:sp>
      <p:grpSp>
        <p:nvGrpSpPr>
          <p:cNvPr id="7" name="Group 6">
            <a:extLst>
              <a:ext uri="{FF2B5EF4-FFF2-40B4-BE49-F238E27FC236}">
                <a16:creationId xmlns:a16="http://schemas.microsoft.com/office/drawing/2014/main" id="{389FB534-A262-486B-AFDF-704EC650F558}"/>
              </a:ext>
            </a:extLst>
          </p:cNvPr>
          <p:cNvGrpSpPr/>
          <p:nvPr/>
        </p:nvGrpSpPr>
        <p:grpSpPr>
          <a:xfrm>
            <a:off x="1869416" y="1133475"/>
            <a:ext cx="8122309" cy="4921910"/>
            <a:chOff x="1869416" y="1133475"/>
            <a:chExt cx="8122309" cy="4921910"/>
          </a:xfrm>
        </p:grpSpPr>
        <p:pic>
          <p:nvPicPr>
            <p:cNvPr id="4" name="Picture 3">
              <a:extLst>
                <a:ext uri="{FF2B5EF4-FFF2-40B4-BE49-F238E27FC236}">
                  <a16:creationId xmlns:a16="http://schemas.microsoft.com/office/drawing/2014/main" id="{4D59670C-6A2E-419E-94DD-6D1DCEAAF3A2}"/>
                </a:ext>
              </a:extLst>
            </p:cNvPr>
            <p:cNvPicPr>
              <a:picLocks noChangeAspect="1"/>
            </p:cNvPicPr>
            <p:nvPr/>
          </p:nvPicPr>
          <p:blipFill>
            <a:blip r:embed="rId2"/>
            <a:stretch>
              <a:fillRect/>
            </a:stretch>
          </p:blipFill>
          <p:spPr>
            <a:xfrm>
              <a:off x="2200275" y="1133475"/>
              <a:ext cx="7791450" cy="4591050"/>
            </a:xfrm>
            <a:prstGeom prst="rect">
              <a:avLst/>
            </a:prstGeom>
          </p:spPr>
        </p:pic>
        <p:sp>
          <p:nvSpPr>
            <p:cNvPr id="5" name="TextBox 4">
              <a:extLst>
                <a:ext uri="{FF2B5EF4-FFF2-40B4-BE49-F238E27FC236}">
                  <a16:creationId xmlns:a16="http://schemas.microsoft.com/office/drawing/2014/main" id="{7BB9E4C4-5673-4034-AF53-2DA50A9AB875}"/>
                </a:ext>
              </a:extLst>
            </p:cNvPr>
            <p:cNvSpPr txBox="1"/>
            <p:nvPr/>
          </p:nvSpPr>
          <p:spPr>
            <a:xfrm>
              <a:off x="5084029" y="5724525"/>
              <a:ext cx="1637292" cy="330860"/>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Year on Year Time scale </a:t>
              </a:r>
            </a:p>
          </p:txBody>
        </p:sp>
        <p:sp>
          <p:nvSpPr>
            <p:cNvPr id="6" name="TextBox 5">
              <a:extLst>
                <a:ext uri="{FF2B5EF4-FFF2-40B4-BE49-F238E27FC236}">
                  <a16:creationId xmlns:a16="http://schemas.microsoft.com/office/drawing/2014/main" id="{E7655956-CDDF-4723-892A-19BA23E4FDA7}"/>
                </a:ext>
              </a:extLst>
            </p:cNvPr>
            <p:cNvSpPr txBox="1"/>
            <p:nvPr/>
          </p:nvSpPr>
          <p:spPr>
            <a:xfrm rot="16200000">
              <a:off x="1060751" y="3263570"/>
              <a:ext cx="1948189" cy="330860"/>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QCOM </a:t>
              </a:r>
              <a:r>
                <a:rPr lang="en-US" sz="1000" dirty="0"/>
                <a:t>Adjusted </a:t>
              </a:r>
              <a:r>
                <a:rPr lang="en-US" sz="1000" dirty="0">
                  <a:solidFill>
                    <a:schemeClr val="tx1"/>
                  </a:solidFill>
                </a:rPr>
                <a:t>Closing Price</a:t>
              </a:r>
            </a:p>
          </p:txBody>
        </p:sp>
      </p:grpSp>
    </p:spTree>
    <p:extLst>
      <p:ext uri="{BB962C8B-B14F-4D97-AF65-F5344CB8AC3E}">
        <p14:creationId xmlns:p14="http://schemas.microsoft.com/office/powerpoint/2010/main" val="135370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0EA04D-00D7-4261-BE92-9BD704B33782}"/>
              </a:ext>
            </a:extLst>
          </p:cNvPr>
          <p:cNvSpPr>
            <a:spLocks noGrp="1"/>
          </p:cNvSpPr>
          <p:nvPr>
            <p:ph type="ftr" sz="quarter" idx="3"/>
          </p:nvPr>
        </p:nvSpPr>
        <p:spPr/>
        <p:txBody>
          <a:bodyPr/>
          <a:lstStyle/>
          <a:p>
            <a:endParaRPr lang="en-US" dirty="0"/>
          </a:p>
        </p:txBody>
      </p:sp>
      <p:grpSp>
        <p:nvGrpSpPr>
          <p:cNvPr id="13" name="Group 12">
            <a:extLst>
              <a:ext uri="{FF2B5EF4-FFF2-40B4-BE49-F238E27FC236}">
                <a16:creationId xmlns:a16="http://schemas.microsoft.com/office/drawing/2014/main" id="{A492CB37-2C65-4E08-AC2F-A4F45385DE26}"/>
              </a:ext>
            </a:extLst>
          </p:cNvPr>
          <p:cNvGrpSpPr/>
          <p:nvPr/>
        </p:nvGrpSpPr>
        <p:grpSpPr>
          <a:xfrm>
            <a:off x="2088956" y="752296"/>
            <a:ext cx="7277139" cy="4423900"/>
            <a:chOff x="2088956" y="752296"/>
            <a:chExt cx="7277139" cy="4423900"/>
          </a:xfrm>
        </p:grpSpPr>
        <p:pic>
          <p:nvPicPr>
            <p:cNvPr id="10" name="Picture 9">
              <a:extLst>
                <a:ext uri="{FF2B5EF4-FFF2-40B4-BE49-F238E27FC236}">
                  <a16:creationId xmlns:a16="http://schemas.microsoft.com/office/drawing/2014/main" id="{A9F97B62-74BA-40D4-AA69-03439CFD5B2A}"/>
                </a:ext>
              </a:extLst>
            </p:cNvPr>
            <p:cNvPicPr>
              <a:picLocks noChangeAspect="1"/>
            </p:cNvPicPr>
            <p:nvPr/>
          </p:nvPicPr>
          <p:blipFill>
            <a:blip r:embed="rId2"/>
            <a:stretch>
              <a:fillRect/>
            </a:stretch>
          </p:blipFill>
          <p:spPr>
            <a:xfrm>
              <a:off x="2419815" y="752296"/>
              <a:ext cx="6946280" cy="4093040"/>
            </a:xfrm>
            <a:prstGeom prst="rect">
              <a:avLst/>
            </a:prstGeom>
          </p:spPr>
        </p:pic>
        <p:sp>
          <p:nvSpPr>
            <p:cNvPr id="11" name="TextBox 10">
              <a:extLst>
                <a:ext uri="{FF2B5EF4-FFF2-40B4-BE49-F238E27FC236}">
                  <a16:creationId xmlns:a16="http://schemas.microsoft.com/office/drawing/2014/main" id="{31948FA4-C58C-4B05-A5F4-8D30D701549E}"/>
                </a:ext>
              </a:extLst>
            </p:cNvPr>
            <p:cNvSpPr txBox="1"/>
            <p:nvPr/>
          </p:nvSpPr>
          <p:spPr>
            <a:xfrm>
              <a:off x="4872156" y="4845336"/>
              <a:ext cx="1637292" cy="330860"/>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Year on Year Time scale </a:t>
              </a:r>
            </a:p>
          </p:txBody>
        </p:sp>
        <p:sp>
          <p:nvSpPr>
            <p:cNvPr id="12" name="TextBox 11">
              <a:extLst>
                <a:ext uri="{FF2B5EF4-FFF2-40B4-BE49-F238E27FC236}">
                  <a16:creationId xmlns:a16="http://schemas.microsoft.com/office/drawing/2014/main" id="{31C1202E-E5D5-43AF-A48E-2100F81FD796}"/>
                </a:ext>
              </a:extLst>
            </p:cNvPr>
            <p:cNvSpPr txBox="1"/>
            <p:nvPr/>
          </p:nvSpPr>
          <p:spPr>
            <a:xfrm rot="16200000">
              <a:off x="1301775" y="2729131"/>
              <a:ext cx="1905221" cy="330860"/>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QCOM </a:t>
              </a:r>
              <a:r>
                <a:rPr lang="en-US" sz="1000" dirty="0"/>
                <a:t>Adjusted </a:t>
              </a:r>
              <a:r>
                <a:rPr lang="en-US" sz="1000" dirty="0">
                  <a:solidFill>
                    <a:schemeClr val="tx1"/>
                  </a:solidFill>
                </a:rPr>
                <a:t>Closing Price</a:t>
              </a:r>
            </a:p>
          </p:txBody>
        </p:sp>
      </p:grpSp>
    </p:spTree>
    <p:extLst>
      <p:ext uri="{BB962C8B-B14F-4D97-AF65-F5344CB8AC3E}">
        <p14:creationId xmlns:p14="http://schemas.microsoft.com/office/powerpoint/2010/main" val="241915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D530DB-9217-43AA-BD8A-550DBC16B9F1}"/>
              </a:ext>
            </a:extLst>
          </p:cNvPr>
          <p:cNvSpPr txBox="1"/>
          <p:nvPr/>
        </p:nvSpPr>
        <p:spPr>
          <a:xfrm>
            <a:off x="525545" y="2186032"/>
            <a:ext cx="11140910" cy="2485937"/>
          </a:xfrm>
          <a:prstGeom prst="rect">
            <a:avLst/>
          </a:prstGeom>
          <a:noFill/>
          <a:ln>
            <a:noFill/>
          </a:ln>
        </p:spPr>
        <p:txBody>
          <a:bodyPr wrap="square" lIns="137160" tIns="91440" rIns="0" bIns="91440" rtlCol="0" anchor="ctr">
            <a:spAutoFit/>
          </a:bodyPr>
          <a:lstStyle/>
          <a:p>
            <a:pPr marL="0" lvl="7">
              <a:lnSpc>
                <a:spcPct val="86000"/>
              </a:lnSpc>
              <a:spcBef>
                <a:spcPts val="1800"/>
              </a:spcBef>
              <a:buSzPct val="100000"/>
              <a:buFont typeface="Microsoft Sans Serif" panose="020B0604020202020204" pitchFamily="34" charset="0"/>
              <a:buChar char="​"/>
            </a:pPr>
            <a:r>
              <a:rPr lang="en-US" sz="5500" dirty="0">
                <a:solidFill>
                  <a:srgbClr val="000000">
                    <a:lumMod val="85000"/>
                    <a:lumOff val="15000"/>
                  </a:srgbClr>
                </a:solidFill>
              </a:rPr>
              <a:t>This template is a condensed version for general external use. </a:t>
            </a:r>
          </a:p>
          <a:p>
            <a:pPr marL="0" lvl="6">
              <a:lnSpc>
                <a:spcPct val="107000"/>
              </a:lnSpc>
              <a:spcBef>
                <a:spcPts val="1200"/>
              </a:spcBef>
              <a:buFont typeface="Microsoft Sans Serif" panose="020B0604020202020204" pitchFamily="34" charset="0"/>
              <a:buChar char="​"/>
            </a:pPr>
            <a:r>
              <a:rPr lang="en-US" sz="2100" dirty="0">
                <a:solidFill>
                  <a:srgbClr val="000000">
                    <a:lumMod val="85000"/>
                    <a:lumOff val="15000"/>
                  </a:srgbClr>
                </a:solidFill>
              </a:rPr>
              <a:t>You can download more templates in the template sections at </a:t>
            </a:r>
            <a:r>
              <a:rPr lang="en-US" sz="2100" dirty="0">
                <a:solidFill>
                  <a:srgbClr val="000000">
                    <a:lumMod val="85000"/>
                    <a:lumOff val="15000"/>
                  </a:srgbClr>
                </a:solidFill>
                <a:hlinkClick r:id="rId2"/>
              </a:rPr>
              <a:t>https://brand.qualcomm.com</a:t>
            </a:r>
            <a:r>
              <a:rPr lang="en-US" sz="2100" dirty="0">
                <a:solidFill>
                  <a:srgbClr val="000000">
                    <a:lumMod val="85000"/>
                    <a:lumOff val="15000"/>
                  </a:srgbClr>
                </a:solidFill>
              </a:rPr>
              <a:t> or go/presentations.</a:t>
            </a:r>
          </a:p>
        </p:txBody>
      </p:sp>
    </p:spTree>
    <p:extLst>
      <p:ext uri="{BB962C8B-B14F-4D97-AF65-F5344CB8AC3E}">
        <p14:creationId xmlns:p14="http://schemas.microsoft.com/office/powerpoint/2010/main" val="317803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Important legal instructions</a:t>
            </a:r>
          </a:p>
        </p:txBody>
      </p:sp>
      <p:sp>
        <p:nvSpPr>
          <p:cNvPr id="5" name="Content Placeholder 4"/>
          <p:cNvSpPr>
            <a:spLocks noGrp="1"/>
          </p:cNvSpPr>
          <p:nvPr>
            <p:ph sz="quarter" idx="12"/>
          </p:nvPr>
        </p:nvSpPr>
        <p:spPr/>
        <p:txBody>
          <a:bodyPr/>
          <a:lstStyle/>
          <a:p>
            <a:pPr lvl="6"/>
            <a:r>
              <a:rPr lang="en-US" sz="1800" dirty="0"/>
              <a:t>Ensure that you use the proper product-trademark symbols, verbiage and product names in your presentation. (Refer to the Trademarks Database at go/trademarks for more information.)</a:t>
            </a:r>
          </a:p>
          <a:p>
            <a:pPr lvl="6"/>
            <a:r>
              <a:rPr lang="en-US" sz="1800" dirty="0"/>
              <a:t>It is also important to use the proper product disclaimers on the final Thank You slide of your presentation. </a:t>
            </a:r>
          </a:p>
          <a:p>
            <a:pPr lvl="6"/>
            <a:r>
              <a:rPr lang="en-US" sz="1800" dirty="0"/>
              <a:t>To edit the disclaimer text in the Thank You slide:</a:t>
            </a:r>
          </a:p>
          <a:p>
            <a:pPr marL="914400" lvl="6" indent="-457200">
              <a:buFont typeface="+mj-lt"/>
              <a:buAutoNum type="arabicPeriod"/>
            </a:pPr>
            <a:r>
              <a:rPr lang="en-US" sz="1800" dirty="0"/>
              <a:t>Click </a:t>
            </a:r>
            <a:r>
              <a:rPr lang="en-US" sz="1800" b="1" dirty="0">
                <a:solidFill>
                  <a:schemeClr val="accent1"/>
                </a:solidFill>
              </a:rPr>
              <a:t>View</a:t>
            </a:r>
            <a:r>
              <a:rPr lang="en-US" sz="1800" dirty="0"/>
              <a:t> in the Ribbon at the top of the window.</a:t>
            </a:r>
          </a:p>
          <a:p>
            <a:pPr marL="914400" lvl="6" indent="-457200">
              <a:buFont typeface="+mj-lt"/>
              <a:buAutoNum type="arabicPeriod"/>
            </a:pPr>
            <a:r>
              <a:rPr lang="en-US" sz="1800" dirty="0"/>
              <a:t>Click </a:t>
            </a:r>
            <a:r>
              <a:rPr lang="en-US" sz="1800" b="1" dirty="0">
                <a:solidFill>
                  <a:schemeClr val="accent1"/>
                </a:solidFill>
              </a:rPr>
              <a:t>Slide Master </a:t>
            </a:r>
            <a:r>
              <a:rPr lang="en-US" sz="1800" dirty="0"/>
              <a:t>in the Master Views section.</a:t>
            </a:r>
          </a:p>
          <a:p>
            <a:pPr marL="914400" lvl="6" indent="-457200">
              <a:buFont typeface="+mj-lt"/>
              <a:buAutoNum type="arabicPeriod"/>
            </a:pPr>
            <a:r>
              <a:rPr lang="en-US" sz="1800" dirty="0"/>
              <a:t>Scroll down to the Thank You slide in the master. </a:t>
            </a:r>
          </a:p>
          <a:p>
            <a:pPr marL="914400" lvl="6" indent="-457200">
              <a:buFont typeface="+mj-lt"/>
              <a:buAutoNum type="arabicPeriod"/>
            </a:pPr>
            <a:r>
              <a:rPr lang="en-US" sz="1800" dirty="0"/>
              <a:t>Insert the proper verbiage into the Thank You slide master.</a:t>
            </a:r>
          </a:p>
          <a:p>
            <a:pPr marL="914400" lvl="6" indent="-457200">
              <a:buFont typeface="+mj-lt"/>
              <a:buAutoNum type="arabicPeriod"/>
            </a:pPr>
            <a:r>
              <a:rPr lang="en-US" sz="1800" dirty="0"/>
              <a:t>Click </a:t>
            </a:r>
            <a:r>
              <a:rPr lang="en-US" sz="1800" b="1" dirty="0">
                <a:solidFill>
                  <a:schemeClr val="accent1"/>
                </a:solidFill>
              </a:rPr>
              <a:t>Close Master View</a:t>
            </a:r>
            <a:r>
              <a:rPr lang="en-US" sz="1800" dirty="0"/>
              <a:t>. Your Thank You slide will now show your edited content in the normal view. </a:t>
            </a:r>
          </a:p>
        </p:txBody>
      </p:sp>
    </p:spTree>
    <p:extLst>
      <p:ext uri="{BB962C8B-B14F-4D97-AF65-F5344CB8AC3E}">
        <p14:creationId xmlns:p14="http://schemas.microsoft.com/office/powerpoint/2010/main" val="13198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Header is 34 points</a:t>
            </a:r>
            <a:endParaRPr lang="en-US" dirty="0"/>
          </a:p>
        </p:txBody>
      </p:sp>
      <p:sp>
        <p:nvSpPr>
          <p:cNvPr id="5" name="Content Placeholder 4"/>
          <p:cNvSpPr>
            <a:spLocks noGrp="1"/>
          </p:cNvSpPr>
          <p:nvPr>
            <p:ph idx="12"/>
          </p:nvPr>
        </p:nvSpPr>
        <p:spPr/>
        <p:txBody>
          <a:bodyPr/>
          <a:lstStyle/>
          <a:p>
            <a:pPr lvl="0"/>
            <a:r>
              <a:rPr lang="en-US" dirty="0"/>
              <a:t>Body bullet 01 is 21 points with a blue bullet</a:t>
            </a:r>
          </a:p>
          <a:p>
            <a:pPr lvl="1"/>
            <a:r>
              <a:rPr lang="en-US" dirty="0"/>
              <a:t>Body bullet 02 is 21 points</a:t>
            </a:r>
          </a:p>
          <a:p>
            <a:pPr lvl="2"/>
            <a:r>
              <a:rPr lang="en-US" dirty="0"/>
              <a:t>Body bullet 03 is 18 points</a:t>
            </a:r>
          </a:p>
          <a:p>
            <a:pPr lvl="3"/>
            <a:r>
              <a:rPr lang="en-US" dirty="0"/>
              <a:t>Body bullet 04 is 18 points</a:t>
            </a:r>
          </a:p>
          <a:p>
            <a:pPr lvl="4"/>
            <a:r>
              <a:rPr lang="en-US" dirty="0"/>
              <a:t>Body head is 28 points</a:t>
            </a:r>
          </a:p>
          <a:p>
            <a:pPr lvl="5"/>
            <a:r>
              <a:rPr lang="en-US" dirty="0"/>
              <a:t>Subhead is 24 points</a:t>
            </a:r>
          </a:p>
          <a:p>
            <a:pPr lvl="6"/>
            <a:r>
              <a:rPr lang="en-US" dirty="0"/>
              <a:t>Body copy is 21 points</a:t>
            </a:r>
          </a:p>
          <a:p>
            <a:pPr lvl="0"/>
            <a:r>
              <a:rPr lang="en-US" dirty="0"/>
              <a:t>Limit the number of bullets on a slide</a:t>
            </a:r>
          </a:p>
          <a:p>
            <a:pPr lvl="0"/>
            <a:r>
              <a:rPr lang="en-US" dirty="0"/>
              <a:t>Avoid using type smaller than the recommended font sizes</a:t>
            </a:r>
          </a:p>
        </p:txBody>
      </p:sp>
      <p:sp>
        <p:nvSpPr>
          <p:cNvPr id="9" name="Subtitle 8">
            <a:extLst>
              <a:ext uri="{FF2B5EF4-FFF2-40B4-BE49-F238E27FC236}">
                <a16:creationId xmlns:a16="http://schemas.microsoft.com/office/drawing/2014/main" id="{24F41A1A-74AD-4058-B0E5-BB9BD0E82C2C}"/>
              </a:ext>
            </a:extLst>
          </p:cNvPr>
          <p:cNvSpPr>
            <a:spLocks noGrp="1"/>
          </p:cNvSpPr>
          <p:nvPr>
            <p:ph type="subTitle" idx="1"/>
          </p:nvPr>
        </p:nvSpPr>
        <p:spPr/>
        <p:txBody>
          <a:bodyPr/>
          <a:lstStyle/>
          <a:p>
            <a:r>
              <a:rPr lang="en-US" dirty="0"/>
              <a:t>Subtitle is 24 points</a:t>
            </a:r>
          </a:p>
          <a:p>
            <a:endParaRPr lang="en-US" dirty="0"/>
          </a:p>
        </p:txBody>
      </p:sp>
    </p:spTree>
    <p:extLst>
      <p:ext uri="{BB962C8B-B14F-4D97-AF65-F5344CB8AC3E}">
        <p14:creationId xmlns:p14="http://schemas.microsoft.com/office/powerpoint/2010/main" val="117268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65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t>Legal Requirements – Remove this page before external use</a:t>
            </a:r>
          </a:p>
        </p:txBody>
      </p:sp>
      <p:sp>
        <p:nvSpPr>
          <p:cNvPr id="18" name="Content Placeholder 17">
            <a:extLst>
              <a:ext uri="{FF2B5EF4-FFF2-40B4-BE49-F238E27FC236}">
                <a16:creationId xmlns:a16="http://schemas.microsoft.com/office/drawing/2014/main" id="{D5C7AAB0-D752-4C86-8E3E-1926E63F8717}"/>
              </a:ext>
            </a:extLst>
          </p:cNvPr>
          <p:cNvSpPr>
            <a:spLocks noGrp="1"/>
          </p:cNvSpPr>
          <p:nvPr>
            <p:ph sz="quarter" idx="12"/>
          </p:nvPr>
        </p:nvSpPr>
        <p:spPr/>
        <p:txBody>
          <a:bodyPr/>
          <a:lstStyle/>
          <a:p>
            <a:r>
              <a:rPr lang="en-US" sz="1600" b="1" dirty="0"/>
              <a:t>Title Page</a:t>
            </a:r>
            <a:r>
              <a:rPr lang="en-US" sz="1600" dirty="0"/>
              <a:t>.  The title page of all presentations must contain the speaker’s name, title, and the full legal name of the speaker’s employing entity.</a:t>
            </a:r>
          </a:p>
          <a:p>
            <a:r>
              <a:rPr lang="en-US" sz="1600" b="1" dirty="0"/>
              <a:t>Proper Trademark Use</a:t>
            </a:r>
            <a:r>
              <a:rPr lang="en-US" sz="1600" dirty="0"/>
              <a:t>.  Qualcomm trademarks must be used correctly and consistently in presentations.  For each trademark used in a presentation, a trademark attribution statement must appear on the closing slide.  Visit </a:t>
            </a:r>
            <a:r>
              <a:rPr lang="en-US" sz="1600" b="1" dirty="0">
                <a:solidFill>
                  <a:schemeClr val="accent1"/>
                </a:solidFill>
              </a:rPr>
              <a:t>go/trademarks </a:t>
            </a:r>
            <a:r>
              <a:rPr lang="en-US" sz="1600" dirty="0"/>
              <a:t>to access the Trademark Database, which illustrates how to properly use Qualcomm trademarks and includes applicable trademark attribution statements.</a:t>
            </a:r>
          </a:p>
          <a:p>
            <a:r>
              <a:rPr lang="en-US" sz="1600" b="1" dirty="0"/>
              <a:t>Product Attribution Statements</a:t>
            </a:r>
            <a:r>
              <a:rPr lang="en-US" sz="1600" dirty="0"/>
              <a:t>.  For each product name referenced in the presentation, a product attribution statement must appear in the footer of the slide on which the product is first mentioned.  The product statement must be set apart from other footnotes and/or legalese, and the text must be large enough and contrast enough with the background such that the statement is clearly legible and visible to the average reader.  Visit </a:t>
            </a:r>
            <a:r>
              <a:rPr lang="en-US" sz="1600" b="1" dirty="0">
                <a:solidFill>
                  <a:schemeClr val="accent1"/>
                </a:solidFill>
              </a:rPr>
              <a:t>go/trademarks </a:t>
            </a:r>
            <a:r>
              <a:rPr lang="en-US" sz="1600" dirty="0"/>
              <a:t>to access the Trademark Database, which includes applicable product attribution statements.</a:t>
            </a:r>
          </a:p>
          <a:p>
            <a:r>
              <a:rPr lang="en-US" sz="1600" b="1" dirty="0"/>
              <a:t>Images</a:t>
            </a:r>
            <a:r>
              <a:rPr lang="en-US" sz="1600" dirty="0"/>
              <a:t>.  Use only images that Qualcomm owns or has otherwise obtained sufficient rights to use.  Visit </a:t>
            </a:r>
            <a:r>
              <a:rPr lang="en-US" sz="1600" b="1" dirty="0">
                <a:solidFill>
                  <a:schemeClr val="accent1"/>
                </a:solidFill>
              </a:rPr>
              <a:t>go/</a:t>
            </a:r>
            <a:r>
              <a:rPr lang="en-US" sz="1600" b="1" dirty="0" err="1">
                <a:solidFill>
                  <a:schemeClr val="accent1"/>
                </a:solidFill>
              </a:rPr>
              <a:t>brandportal</a:t>
            </a:r>
            <a:r>
              <a:rPr lang="en-US" sz="1600" b="1" dirty="0">
                <a:solidFill>
                  <a:schemeClr val="accent1"/>
                </a:solidFill>
              </a:rPr>
              <a:t> </a:t>
            </a:r>
            <a:r>
              <a:rPr lang="en-US" sz="1600" dirty="0"/>
              <a:t>to download images that are approved for external use. Images purchased under the Getty Royalty Free License or the iStock Extended License with the multi-seat provision are also approved for use.</a:t>
            </a:r>
          </a:p>
        </p:txBody>
      </p:sp>
      <p:sp>
        <p:nvSpPr>
          <p:cNvPr id="12" name="Subtitle 11">
            <a:extLst>
              <a:ext uri="{FF2B5EF4-FFF2-40B4-BE49-F238E27FC236}">
                <a16:creationId xmlns:a16="http://schemas.microsoft.com/office/drawing/2014/main" id="{8990B4A0-BC41-44EF-B9F4-C976EC07C800}"/>
              </a:ext>
            </a:extLst>
          </p:cNvPr>
          <p:cNvSpPr>
            <a:spLocks noGrp="1"/>
          </p:cNvSpPr>
          <p:nvPr>
            <p:ph type="subTitle" idx="1"/>
          </p:nvPr>
        </p:nvSpPr>
        <p:spPr/>
        <p:txBody>
          <a:bodyPr/>
          <a:lstStyle/>
          <a:p>
            <a:r>
              <a:rPr lang="en-US" dirty="0">
                <a:solidFill>
                  <a:schemeClr val="accent1"/>
                </a:solidFill>
              </a:rPr>
              <a:t>LEGAL REVIEW IS REQUIRED BEFORE ANY EXTERNAL USE</a:t>
            </a:r>
          </a:p>
        </p:txBody>
      </p:sp>
      <p:sp>
        <p:nvSpPr>
          <p:cNvPr id="20" name="Text Placeholder 19">
            <a:extLst>
              <a:ext uri="{FF2B5EF4-FFF2-40B4-BE49-F238E27FC236}">
                <a16:creationId xmlns:a16="http://schemas.microsoft.com/office/drawing/2014/main" id="{1ADCBF96-3348-4D35-8FF5-3DFB1F14EFF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4456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t>Legal Requirements – Remove this page before external use</a:t>
            </a:r>
          </a:p>
        </p:txBody>
      </p:sp>
      <p:sp>
        <p:nvSpPr>
          <p:cNvPr id="8" name="Content Placeholder 7">
            <a:extLst>
              <a:ext uri="{FF2B5EF4-FFF2-40B4-BE49-F238E27FC236}">
                <a16:creationId xmlns:a16="http://schemas.microsoft.com/office/drawing/2014/main" id="{10EC113B-CF6E-4C71-A1A7-1FD077642752}"/>
              </a:ext>
            </a:extLst>
          </p:cNvPr>
          <p:cNvSpPr>
            <a:spLocks noGrp="1"/>
          </p:cNvSpPr>
          <p:nvPr>
            <p:ph sz="quarter" idx="12"/>
          </p:nvPr>
        </p:nvSpPr>
        <p:spPr/>
        <p:txBody>
          <a:bodyPr/>
          <a:lstStyle/>
          <a:p>
            <a:r>
              <a:rPr lang="en-US" sz="1800" b="1" dirty="0"/>
              <a:t>Third Party Content. </a:t>
            </a:r>
            <a:r>
              <a:rPr lang="en-US" sz="1800" dirty="0"/>
              <a:t>Permission must be obtained from the owner(s) of all third party content (e.g., photos, logos, video, music, device images, quotes, etc.).</a:t>
            </a:r>
          </a:p>
          <a:p>
            <a:r>
              <a:rPr lang="en-US" sz="1800" b="1" dirty="0"/>
              <a:t>Releases</a:t>
            </a:r>
            <a:r>
              <a:rPr lang="en-US" sz="1800" dirty="0"/>
              <a:t>. A release must be on file for each identifiable individual.</a:t>
            </a:r>
          </a:p>
          <a:p>
            <a:r>
              <a:rPr lang="en-US" sz="1800" b="1" dirty="0"/>
              <a:t>Thank You Slide</a:t>
            </a:r>
            <a:r>
              <a:rPr lang="en-US" sz="1800" dirty="0"/>
              <a:t>. The Thank You slide must contain all applicable legal statements, including the copyright notice and the trademark attribution statements, which may need to be updated to reflect all trademarks used in the presentation. Visit </a:t>
            </a:r>
            <a:r>
              <a:rPr lang="en-US" sz="1800" dirty="0">
                <a:hlinkClick r:id="rId3" action="ppaction://hlinkfile"/>
              </a:rPr>
              <a:t>go/trademarks </a:t>
            </a:r>
            <a:r>
              <a:rPr lang="en-US" sz="1800" dirty="0"/>
              <a:t>to access the Trademark Database, which includes applicable trademark attribution statements. To access or edit the closing slide text:</a:t>
            </a:r>
          </a:p>
          <a:p>
            <a:pPr marL="603647" lvl="2" indent="-342900">
              <a:spcBef>
                <a:spcPts val="600"/>
              </a:spcBef>
              <a:buFont typeface="+mj-lt"/>
              <a:buAutoNum type="arabicPeriod"/>
            </a:pPr>
            <a:r>
              <a:rPr lang="en-US" dirty="0"/>
              <a:t>Click </a:t>
            </a:r>
            <a:r>
              <a:rPr lang="en-US" b="1" dirty="0">
                <a:solidFill>
                  <a:schemeClr val="accent1"/>
                </a:solidFill>
              </a:rPr>
              <a:t>View</a:t>
            </a:r>
            <a:r>
              <a:rPr lang="en-US" dirty="0"/>
              <a:t> in the Ribbon at the top of the window.</a:t>
            </a:r>
          </a:p>
          <a:p>
            <a:pPr marL="603647" lvl="2" indent="-342900">
              <a:spcBef>
                <a:spcPts val="600"/>
              </a:spcBef>
              <a:buFont typeface="+mj-lt"/>
              <a:buAutoNum type="arabicPeriod"/>
            </a:pPr>
            <a:r>
              <a:rPr lang="en-US" dirty="0"/>
              <a:t>Click </a:t>
            </a:r>
            <a:r>
              <a:rPr lang="en-US" b="1" dirty="0">
                <a:solidFill>
                  <a:schemeClr val="accent1"/>
                </a:solidFill>
              </a:rPr>
              <a:t>Slide Master </a:t>
            </a:r>
            <a:r>
              <a:rPr lang="en-US" dirty="0"/>
              <a:t>in the Master Views section.</a:t>
            </a:r>
          </a:p>
          <a:p>
            <a:pPr marL="603647" lvl="2" indent="-342900">
              <a:spcBef>
                <a:spcPts val="600"/>
              </a:spcBef>
              <a:buFont typeface="+mj-lt"/>
              <a:buAutoNum type="arabicPeriod"/>
            </a:pPr>
            <a:r>
              <a:rPr lang="en-US" dirty="0"/>
              <a:t>Scroll down to the Thank You slide in the master. </a:t>
            </a:r>
          </a:p>
          <a:p>
            <a:pPr marL="603647" lvl="2" indent="-342900">
              <a:spcBef>
                <a:spcPts val="600"/>
              </a:spcBef>
              <a:buFont typeface="+mj-lt"/>
              <a:buAutoNum type="arabicPeriod"/>
            </a:pPr>
            <a:r>
              <a:rPr lang="en-US" dirty="0"/>
              <a:t>Insert the proper verbiage into the Thank You slide master.</a:t>
            </a:r>
          </a:p>
          <a:p>
            <a:pPr marL="603647" lvl="2" indent="-342900">
              <a:spcBef>
                <a:spcPts val="600"/>
              </a:spcBef>
              <a:buFont typeface="+mj-lt"/>
              <a:buAutoNum type="arabicPeriod"/>
            </a:pPr>
            <a:r>
              <a:rPr lang="en-US" dirty="0"/>
              <a:t>Click </a:t>
            </a:r>
            <a:r>
              <a:rPr lang="en-US" b="1" dirty="0">
                <a:solidFill>
                  <a:schemeClr val="accent1"/>
                </a:solidFill>
              </a:rPr>
              <a:t>Close Master View</a:t>
            </a:r>
            <a:r>
              <a:rPr lang="en-US" dirty="0"/>
              <a:t>. Your Thank You slide will now show your edited content in the normal view. </a:t>
            </a:r>
          </a:p>
          <a:p>
            <a:endParaRPr lang="en-US" dirty="0"/>
          </a:p>
        </p:txBody>
      </p:sp>
      <p:sp>
        <p:nvSpPr>
          <p:cNvPr id="12" name="Subtitle 11">
            <a:extLst>
              <a:ext uri="{FF2B5EF4-FFF2-40B4-BE49-F238E27FC236}">
                <a16:creationId xmlns:a16="http://schemas.microsoft.com/office/drawing/2014/main" id="{8990B4A0-BC41-44EF-B9F4-C976EC07C800}"/>
              </a:ext>
            </a:extLst>
          </p:cNvPr>
          <p:cNvSpPr>
            <a:spLocks noGrp="1"/>
          </p:cNvSpPr>
          <p:nvPr>
            <p:ph type="subTitle" idx="1"/>
          </p:nvPr>
        </p:nvSpPr>
        <p:spPr/>
        <p:txBody>
          <a:bodyPr/>
          <a:lstStyle/>
          <a:p>
            <a:r>
              <a:rPr lang="en-US" dirty="0">
                <a:solidFill>
                  <a:schemeClr val="accent1"/>
                </a:solidFill>
              </a:rPr>
              <a:t>LEGAL REVIEW IS REQUIRED BEFORE ANY EXTERNAL USE</a:t>
            </a:r>
          </a:p>
          <a:p>
            <a:endParaRPr lang="en-US" dirty="0"/>
          </a:p>
        </p:txBody>
      </p:sp>
    </p:spTree>
    <p:extLst>
      <p:ext uri="{BB962C8B-B14F-4D97-AF65-F5344CB8AC3E}">
        <p14:creationId xmlns:p14="http://schemas.microsoft.com/office/powerpoint/2010/main" val="202237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41BAEF-532C-44A4-8E2D-3A0F4E5B03FC}"/>
              </a:ext>
            </a:extLst>
          </p:cNvPr>
          <p:cNvSpPr>
            <a:spLocks noGrp="1"/>
          </p:cNvSpPr>
          <p:nvPr>
            <p:ph type="ftr" sz="quarter" idx="3"/>
          </p:nvPr>
        </p:nvSpPr>
        <p:spPr/>
        <p:txBody>
          <a:bodyPr/>
          <a:lstStyle/>
          <a:p>
            <a:endParaRPr lang="en-US" dirty="0"/>
          </a:p>
        </p:txBody>
      </p:sp>
      <p:grpSp>
        <p:nvGrpSpPr>
          <p:cNvPr id="11" name="Group 10">
            <a:extLst>
              <a:ext uri="{FF2B5EF4-FFF2-40B4-BE49-F238E27FC236}">
                <a16:creationId xmlns:a16="http://schemas.microsoft.com/office/drawing/2014/main" id="{D699D468-BBBD-49C3-BAF7-F8BB8E783032}"/>
              </a:ext>
            </a:extLst>
          </p:cNvPr>
          <p:cNvGrpSpPr/>
          <p:nvPr/>
        </p:nvGrpSpPr>
        <p:grpSpPr>
          <a:xfrm>
            <a:off x="1869416" y="1133475"/>
            <a:ext cx="8122309" cy="4882181"/>
            <a:chOff x="1869416" y="1133475"/>
            <a:chExt cx="8122309" cy="4882181"/>
          </a:xfrm>
        </p:grpSpPr>
        <p:sp>
          <p:nvSpPr>
            <p:cNvPr id="7" name="TextBox 6">
              <a:extLst>
                <a:ext uri="{FF2B5EF4-FFF2-40B4-BE49-F238E27FC236}">
                  <a16:creationId xmlns:a16="http://schemas.microsoft.com/office/drawing/2014/main" id="{57D9103A-EF3F-4C14-97C1-7E0E1AFBE138}"/>
                </a:ext>
              </a:extLst>
            </p:cNvPr>
            <p:cNvSpPr txBox="1"/>
            <p:nvPr/>
          </p:nvSpPr>
          <p:spPr>
            <a:xfrm>
              <a:off x="7473255" y="5684796"/>
              <a:ext cx="1637292" cy="330860"/>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Year on Year Time scale </a:t>
              </a:r>
            </a:p>
          </p:txBody>
        </p:sp>
        <p:sp>
          <p:nvSpPr>
            <p:cNvPr id="8" name="TextBox 7">
              <a:extLst>
                <a:ext uri="{FF2B5EF4-FFF2-40B4-BE49-F238E27FC236}">
                  <a16:creationId xmlns:a16="http://schemas.microsoft.com/office/drawing/2014/main" id="{EFB2D8E9-A20D-448E-96E0-18E382ADCCE8}"/>
                </a:ext>
              </a:extLst>
            </p:cNvPr>
            <p:cNvSpPr txBox="1"/>
            <p:nvPr/>
          </p:nvSpPr>
          <p:spPr>
            <a:xfrm>
              <a:off x="3199473" y="5684796"/>
              <a:ext cx="1637292" cy="330860"/>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Year on Year Time scale </a:t>
              </a:r>
            </a:p>
          </p:txBody>
        </p:sp>
        <p:grpSp>
          <p:nvGrpSpPr>
            <p:cNvPr id="6" name="Group 5">
              <a:extLst>
                <a:ext uri="{FF2B5EF4-FFF2-40B4-BE49-F238E27FC236}">
                  <a16:creationId xmlns:a16="http://schemas.microsoft.com/office/drawing/2014/main" id="{EADC32BC-DF04-4D2A-9E6D-CDC50DA1D619}"/>
                </a:ext>
              </a:extLst>
            </p:cNvPr>
            <p:cNvGrpSpPr/>
            <p:nvPr/>
          </p:nvGrpSpPr>
          <p:grpSpPr>
            <a:xfrm>
              <a:off x="1869416" y="1133475"/>
              <a:ext cx="8122309" cy="4591050"/>
              <a:chOff x="1869416" y="1133475"/>
              <a:chExt cx="8122309" cy="4591050"/>
            </a:xfrm>
          </p:grpSpPr>
          <p:pic>
            <p:nvPicPr>
              <p:cNvPr id="4" name="Picture 3">
                <a:extLst>
                  <a:ext uri="{FF2B5EF4-FFF2-40B4-BE49-F238E27FC236}">
                    <a16:creationId xmlns:a16="http://schemas.microsoft.com/office/drawing/2014/main" id="{BB39E9EF-57DE-4B82-99B1-A5839ABE646D}"/>
                  </a:ext>
                </a:extLst>
              </p:cNvPr>
              <p:cNvPicPr>
                <a:picLocks noChangeAspect="1"/>
              </p:cNvPicPr>
              <p:nvPr/>
            </p:nvPicPr>
            <p:blipFill>
              <a:blip r:embed="rId2"/>
              <a:stretch>
                <a:fillRect/>
              </a:stretch>
            </p:blipFill>
            <p:spPr>
              <a:xfrm>
                <a:off x="2200275" y="1133475"/>
                <a:ext cx="7791450" cy="4591050"/>
              </a:xfrm>
              <a:prstGeom prst="rect">
                <a:avLst/>
              </a:prstGeom>
            </p:spPr>
          </p:pic>
          <p:sp>
            <p:nvSpPr>
              <p:cNvPr id="9" name="TextBox 8">
                <a:extLst>
                  <a:ext uri="{FF2B5EF4-FFF2-40B4-BE49-F238E27FC236}">
                    <a16:creationId xmlns:a16="http://schemas.microsoft.com/office/drawing/2014/main" id="{A803EC19-87F8-4ED0-B8DA-681D419EE40A}"/>
                  </a:ext>
                </a:extLst>
              </p:cNvPr>
              <p:cNvSpPr txBox="1"/>
              <p:nvPr/>
            </p:nvSpPr>
            <p:spPr>
              <a:xfrm rot="16200000">
                <a:off x="1060751" y="3263570"/>
                <a:ext cx="1948189" cy="330860"/>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QCOM </a:t>
                </a:r>
                <a:r>
                  <a:rPr lang="en-US" sz="1000" dirty="0"/>
                  <a:t>Adjusted </a:t>
                </a:r>
                <a:r>
                  <a:rPr lang="en-US" sz="1000" dirty="0">
                    <a:solidFill>
                      <a:schemeClr val="tx1"/>
                    </a:solidFill>
                  </a:rPr>
                  <a:t>Closing Price</a:t>
                </a:r>
              </a:p>
            </p:txBody>
          </p:sp>
          <p:sp>
            <p:nvSpPr>
              <p:cNvPr id="10" name="TextBox 9">
                <a:extLst>
                  <a:ext uri="{FF2B5EF4-FFF2-40B4-BE49-F238E27FC236}">
                    <a16:creationId xmlns:a16="http://schemas.microsoft.com/office/drawing/2014/main" id="{95C1D53C-EB30-46A6-B967-1DA4C6A2F4F1}"/>
                  </a:ext>
                </a:extLst>
              </p:cNvPr>
              <p:cNvSpPr txBox="1"/>
              <p:nvPr/>
            </p:nvSpPr>
            <p:spPr>
              <a:xfrm rot="16200000">
                <a:off x="5287336" y="3092586"/>
                <a:ext cx="1948189" cy="330860"/>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QCOM </a:t>
                </a:r>
                <a:r>
                  <a:rPr lang="en-US" sz="1000" dirty="0"/>
                  <a:t>Adjusted </a:t>
                </a:r>
                <a:r>
                  <a:rPr lang="en-US" sz="1000" dirty="0">
                    <a:solidFill>
                      <a:schemeClr val="tx1"/>
                    </a:solidFill>
                  </a:rPr>
                  <a:t>Closing Price</a:t>
                </a:r>
              </a:p>
            </p:txBody>
          </p:sp>
        </p:grpSp>
      </p:grpSp>
    </p:spTree>
    <p:extLst>
      <p:ext uri="{BB962C8B-B14F-4D97-AF65-F5344CB8AC3E}">
        <p14:creationId xmlns:p14="http://schemas.microsoft.com/office/powerpoint/2010/main" val="371402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BC4E9F-68CE-4B0A-BFDD-057A6EE3C4AA}"/>
              </a:ext>
            </a:extLst>
          </p:cNvPr>
          <p:cNvSpPr>
            <a:spLocks noGrp="1"/>
          </p:cNvSpPr>
          <p:nvPr>
            <p:ph type="ftr" sz="quarter" idx="3"/>
          </p:nvPr>
        </p:nvSpPr>
        <p:spPr/>
        <p:txBody>
          <a:bodyPr/>
          <a:lstStyle/>
          <a:p>
            <a:endParaRPr lang="en-US" dirty="0"/>
          </a:p>
        </p:txBody>
      </p:sp>
      <p:pic>
        <p:nvPicPr>
          <p:cNvPr id="4" name="Picture 3">
            <a:extLst>
              <a:ext uri="{FF2B5EF4-FFF2-40B4-BE49-F238E27FC236}">
                <a16:creationId xmlns:a16="http://schemas.microsoft.com/office/drawing/2014/main" id="{7D54F2B5-3070-46F6-93E4-60F318756FAD}"/>
              </a:ext>
            </a:extLst>
          </p:cNvPr>
          <p:cNvPicPr>
            <a:picLocks noChangeAspect="1"/>
          </p:cNvPicPr>
          <p:nvPr/>
        </p:nvPicPr>
        <p:blipFill>
          <a:blip r:embed="rId2"/>
          <a:stretch>
            <a:fillRect/>
          </a:stretch>
        </p:blipFill>
        <p:spPr>
          <a:xfrm>
            <a:off x="2057400" y="1066800"/>
            <a:ext cx="8077200" cy="4724400"/>
          </a:xfrm>
          <a:prstGeom prst="rect">
            <a:avLst/>
          </a:prstGeom>
        </p:spPr>
      </p:pic>
    </p:spTree>
    <p:extLst>
      <p:ext uri="{BB962C8B-B14F-4D97-AF65-F5344CB8AC3E}">
        <p14:creationId xmlns:p14="http://schemas.microsoft.com/office/powerpoint/2010/main" val="274758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Simplified_Template_12.13.2017_D.pptx" id="{D9D5CD66-12BC-41F2-AF5E-3627B779BE0D}" vid="{750ACC4F-9020-4209-8DF3-EB4A2022D382}"/>
    </a:ext>
  </a:extLst>
</a:theme>
</file>

<file path=ppt/theme/theme2.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314</TotalTime>
  <Words>726</Words>
  <Application>Microsoft Office PowerPoint</Application>
  <PresentationFormat>Widescreen</PresentationFormat>
  <Paragraphs>60</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Microsoft Sans Serif</vt:lpstr>
      <vt:lpstr>Qualcomm</vt:lpstr>
      <vt:lpstr>Corporate 16x9 Simplified External Template</vt:lpstr>
      <vt:lpstr>PowerPoint Presentation</vt:lpstr>
      <vt:lpstr>Important legal instructions</vt:lpstr>
      <vt:lpstr>Header is 34 points</vt:lpstr>
      <vt:lpstr>PowerPoint Presentation</vt:lpstr>
      <vt:lpstr>Legal Requirements – Remove this page before external use</vt:lpstr>
      <vt:lpstr>Legal Requirements – Remove this page before external use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16x9 Simplified External Template</dc:title>
  <dc:creator>Sajo George</dc:creator>
  <cp:lastModifiedBy>Sajo George</cp:lastModifiedBy>
  <cp:revision>7</cp:revision>
  <dcterms:created xsi:type="dcterms:W3CDTF">2018-03-22T20:37:07Z</dcterms:created>
  <dcterms:modified xsi:type="dcterms:W3CDTF">2018-03-23T01:51:12Z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-1763380183</vt:i4>
  </property>
  <property fmtid="{D5CDD505-2E9C-101B-9397-08002B2CF9AE}" pid="4" name="_EmailSubject">
    <vt:lpwstr>Duarte-Qualcomm Template Feedback Call</vt:lpwstr>
  </property>
  <property fmtid="{D5CDD505-2E9C-101B-9397-08002B2CF9AE}" pid="5" name="_AuthorEmail">
    <vt:lpwstr>beverlyc@qti.qualcomm.com</vt:lpwstr>
  </property>
  <property fmtid="{D5CDD505-2E9C-101B-9397-08002B2CF9AE}" pid="6" name="_AuthorEmailDisplayName">
    <vt:lpwstr>Beverly Crawford-Westre</vt:lpwstr>
  </property>
</Properties>
</file>