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7DB1-2E60-A3FF-2022-1219C556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B3F8-D025-878B-2A9F-D938FF2E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51BE-C872-59E2-58A6-44CF686B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5A71-A20A-C72E-D4AA-C16554C5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31EB-451E-A759-CEB5-B385298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151-0BD7-6A9D-F41A-341F4454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B53D-8F9D-02C9-06EA-95DC02E1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3026-9BD0-34AC-46E9-5B3FB43B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1F13-FCE8-6DDC-29CA-BA48F1C3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53E4-6BDC-03F5-C70F-A2AC4F02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36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9724E-541E-404B-C373-E12CFF57D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98D55-7799-1A84-691D-9BF85798E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E376-99C9-1296-7B0C-E3CA902A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F08F-021F-CFED-8CC0-59DBD31C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6AE2-CC69-05BA-F397-EEDB702B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4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E18B-517B-9E3E-57A5-2ABF46B7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707-4075-84AD-579A-E1E95296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239D-45F4-8207-CBE9-4680D3C8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C7AF-54A4-5CB0-9373-46669EE7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19FC-7BD4-3243-5288-77A64F07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3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E143-41E8-D2F2-DBAA-E052FB77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F58A1-80AB-12C1-0183-05593CFA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D532-257A-841D-8B64-0B4C0FF2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E8EF-DC00-7027-7C01-3FB5FEB2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71FB3-1E6E-F791-4947-0D74B887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66BE-8A5D-2176-BC51-B5FFCB4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132C-B56B-B0FC-0D5F-FCD04F3D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BD9F6-D9A7-3A46-5A00-3D1EE66E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7021-4FC2-FCBE-44BA-DAA3922C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76C4-80BC-895A-8CA4-8F22D952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D1782-2760-2F75-0DD6-EF324981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5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732-C67C-7C32-8246-78A9D808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F77E2-0B1D-1B01-64DE-5D7632A6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ADE6-4A68-29EB-BB39-1A5D2B67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52721-E824-1E73-F2C8-55F3E4A65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EA01F-0B5B-D881-1655-C0E8A4C93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B1380-DE7C-974A-58F6-28BBDD43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45ADB-805F-AABF-6FF0-B2705E7E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55B8A-E256-9866-F923-0C4A8375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6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F56-B88C-B974-CDB0-4BE71F2C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B55F0-9CD8-9B7C-2BE7-A11CB296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5CA6-403C-D9A6-D071-C21DF562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EC8B1-B5C7-9297-4C34-A822011A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76925-C073-14B1-8F29-0F847179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5E0C8-9013-47AA-9957-64DFCB8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BBCD1-1027-CC95-66A1-AFD2B274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79F-1BBB-80DC-3EA1-8DF3F8A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9E6C-919C-FFDA-F7B1-FAD6678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38758-0934-5164-B35C-A9CB6563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8CE4-46A0-1142-A226-ED624D44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AF88-AB59-075D-B234-45ED1E1B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E105-E458-8144-4826-A0CE12D3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4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E852-5944-3C14-14CC-B7944230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A92F4-7382-5426-7065-0136A4CA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FDC7-5E6E-57D8-EE4B-F710BFA8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8B7D5-18A9-077D-D110-2D419E9F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F08A-9793-4A2E-80FB-BAA666CE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8863-F188-3FC4-828B-5DC8DC29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5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D22FD-795E-31ED-204C-7961AB25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90626-5541-F6F4-DBA9-1049822D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F4C6-6BE8-2C6D-687D-FF74BB493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C805-22A0-4AA6-B22B-263F14044E8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A01E-9770-5E66-DA15-6FCB11306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243B-8177-59C3-F2FA-6E73D9407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D50D-3D5B-4762-B0F7-78FAF7B96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E6245B-3E53-B0FE-1471-528471AC19B0}"/>
              </a:ext>
            </a:extLst>
          </p:cNvPr>
          <p:cNvSpPr/>
          <p:nvPr/>
        </p:nvSpPr>
        <p:spPr>
          <a:xfrm>
            <a:off x="5124893" y="1951074"/>
            <a:ext cx="1414130" cy="7708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GW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CA867-729D-69AE-934A-1A2F19AEA838}"/>
              </a:ext>
            </a:extLst>
          </p:cNvPr>
          <p:cNvSpPr/>
          <p:nvPr/>
        </p:nvSpPr>
        <p:spPr>
          <a:xfrm>
            <a:off x="3678865" y="1382233"/>
            <a:ext cx="443377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Public IPs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C942E6-2C10-9129-9210-1C23792A0D38}"/>
              </a:ext>
            </a:extLst>
          </p:cNvPr>
          <p:cNvSpPr/>
          <p:nvPr/>
        </p:nvSpPr>
        <p:spPr>
          <a:xfrm>
            <a:off x="6749902" y="2721934"/>
            <a:ext cx="1701209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CTFd</a:t>
            </a:r>
            <a:r>
              <a:rPr lang="en-US" dirty="0"/>
              <a:t> Pool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090E7B-76FF-D509-A9E1-E424DDF15A65}"/>
              </a:ext>
            </a:extLst>
          </p:cNvPr>
          <p:cNvSpPr/>
          <p:nvPr/>
        </p:nvSpPr>
        <p:spPr>
          <a:xfrm>
            <a:off x="6539023" y="3429000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602982-B2E5-15AC-58FA-78B81D08547B}"/>
              </a:ext>
            </a:extLst>
          </p:cNvPr>
          <p:cNvSpPr/>
          <p:nvPr/>
        </p:nvSpPr>
        <p:spPr>
          <a:xfrm>
            <a:off x="7297479" y="3428999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C14AEA-6B7E-29A6-6D5E-6AAA1B9FD25B}"/>
              </a:ext>
            </a:extLst>
          </p:cNvPr>
          <p:cNvSpPr/>
          <p:nvPr/>
        </p:nvSpPr>
        <p:spPr>
          <a:xfrm>
            <a:off x="8055935" y="3429000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D273C-C528-D657-ACCE-2363A98BC0F8}"/>
              </a:ext>
            </a:extLst>
          </p:cNvPr>
          <p:cNvSpPr/>
          <p:nvPr/>
        </p:nvSpPr>
        <p:spPr>
          <a:xfrm>
            <a:off x="3212805" y="2721933"/>
            <a:ext cx="1701209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Guacamole Pool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DAA7E3-E2E7-EC76-7619-F7D1DB7A3616}"/>
              </a:ext>
            </a:extLst>
          </p:cNvPr>
          <p:cNvSpPr/>
          <p:nvPr/>
        </p:nvSpPr>
        <p:spPr>
          <a:xfrm>
            <a:off x="3001926" y="3428999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G1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49C674-97DD-1A23-F66B-844A2E5B1E60}"/>
              </a:ext>
            </a:extLst>
          </p:cNvPr>
          <p:cNvSpPr/>
          <p:nvPr/>
        </p:nvSpPr>
        <p:spPr>
          <a:xfrm>
            <a:off x="3760382" y="3428998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G2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863365-AD3A-01D8-331D-A101E85021D9}"/>
              </a:ext>
            </a:extLst>
          </p:cNvPr>
          <p:cNvSpPr/>
          <p:nvPr/>
        </p:nvSpPr>
        <p:spPr>
          <a:xfrm>
            <a:off x="4518838" y="3428999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Gn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42CCDB-43DB-BC83-409E-5360DD98E1A4}"/>
              </a:ext>
            </a:extLst>
          </p:cNvPr>
          <p:cNvSpPr/>
          <p:nvPr/>
        </p:nvSpPr>
        <p:spPr>
          <a:xfrm>
            <a:off x="9462977" y="1828800"/>
            <a:ext cx="1041990" cy="770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 Server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C99689-739E-AB9E-5CC5-5B9447DFA89C}"/>
              </a:ext>
            </a:extLst>
          </p:cNvPr>
          <p:cNvSpPr/>
          <p:nvPr/>
        </p:nvSpPr>
        <p:spPr>
          <a:xfrm>
            <a:off x="886045" y="4593265"/>
            <a:ext cx="3040912" cy="13928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03108D-D7AB-84F2-7090-7582509C4715}"/>
              </a:ext>
            </a:extLst>
          </p:cNvPr>
          <p:cNvSpPr/>
          <p:nvPr/>
        </p:nvSpPr>
        <p:spPr>
          <a:xfrm>
            <a:off x="1194389" y="5013250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0D0678-46FE-D5D0-2C56-9E8B50D31924}"/>
              </a:ext>
            </a:extLst>
          </p:cNvPr>
          <p:cNvSpPr/>
          <p:nvPr/>
        </p:nvSpPr>
        <p:spPr>
          <a:xfrm>
            <a:off x="2140686" y="5013250"/>
            <a:ext cx="1446029" cy="287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FDCAEB-D0EF-804B-2E76-C71720FAEB18}"/>
              </a:ext>
            </a:extLst>
          </p:cNvPr>
          <p:cNvSpPr/>
          <p:nvPr/>
        </p:nvSpPr>
        <p:spPr>
          <a:xfrm>
            <a:off x="2215114" y="530033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2C23FF-B983-47DB-A07C-3A777C3610A8}"/>
              </a:ext>
            </a:extLst>
          </p:cNvPr>
          <p:cNvSpPr/>
          <p:nvPr/>
        </p:nvSpPr>
        <p:spPr>
          <a:xfrm>
            <a:off x="2640419" y="530033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9FB267-2214-4332-6B57-E365ED857F1D}"/>
              </a:ext>
            </a:extLst>
          </p:cNvPr>
          <p:cNvSpPr/>
          <p:nvPr/>
        </p:nvSpPr>
        <p:spPr>
          <a:xfrm>
            <a:off x="3065724" y="530033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EB1D6B-CDBD-F220-1B22-50647701B047}"/>
              </a:ext>
            </a:extLst>
          </p:cNvPr>
          <p:cNvSpPr/>
          <p:nvPr/>
        </p:nvSpPr>
        <p:spPr>
          <a:xfrm>
            <a:off x="4256567" y="4593265"/>
            <a:ext cx="3040912" cy="13928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26C49F-DF5D-841A-FE2D-7D66D52EE2AD}"/>
              </a:ext>
            </a:extLst>
          </p:cNvPr>
          <p:cNvSpPr/>
          <p:nvPr/>
        </p:nvSpPr>
        <p:spPr>
          <a:xfrm>
            <a:off x="4564911" y="5013250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9D4B28-2735-8E5C-A211-66B31B9F0DCD}"/>
              </a:ext>
            </a:extLst>
          </p:cNvPr>
          <p:cNvSpPr/>
          <p:nvPr/>
        </p:nvSpPr>
        <p:spPr>
          <a:xfrm>
            <a:off x="5511208" y="5013250"/>
            <a:ext cx="1446029" cy="287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0DF446-D71C-2DC8-DA26-C9F4961E1F84}"/>
              </a:ext>
            </a:extLst>
          </p:cNvPr>
          <p:cNvSpPr/>
          <p:nvPr/>
        </p:nvSpPr>
        <p:spPr>
          <a:xfrm>
            <a:off x="5585636" y="530033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F4F099-4346-B429-47F7-A7492D6AB47D}"/>
              </a:ext>
            </a:extLst>
          </p:cNvPr>
          <p:cNvSpPr/>
          <p:nvPr/>
        </p:nvSpPr>
        <p:spPr>
          <a:xfrm>
            <a:off x="6010941" y="530033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763D49-7422-6D10-D2E6-3A8C5A5C8310}"/>
              </a:ext>
            </a:extLst>
          </p:cNvPr>
          <p:cNvSpPr/>
          <p:nvPr/>
        </p:nvSpPr>
        <p:spPr>
          <a:xfrm>
            <a:off x="6436246" y="530033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622549-F015-9463-127C-CA108FF99EAC}"/>
              </a:ext>
            </a:extLst>
          </p:cNvPr>
          <p:cNvSpPr/>
          <p:nvPr/>
        </p:nvSpPr>
        <p:spPr>
          <a:xfrm>
            <a:off x="7605823" y="4577315"/>
            <a:ext cx="3040912" cy="13928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B3E44E-DC98-0A41-B4BD-AAFA1339EF11}"/>
              </a:ext>
            </a:extLst>
          </p:cNvPr>
          <p:cNvSpPr/>
          <p:nvPr/>
        </p:nvSpPr>
        <p:spPr>
          <a:xfrm>
            <a:off x="7914167" y="4997300"/>
            <a:ext cx="60605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269777-F817-291D-61B4-F6296F072B1C}"/>
              </a:ext>
            </a:extLst>
          </p:cNvPr>
          <p:cNvSpPr/>
          <p:nvPr/>
        </p:nvSpPr>
        <p:spPr>
          <a:xfrm>
            <a:off x="8860464" y="4997300"/>
            <a:ext cx="1446029" cy="287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6A71AA-18EE-8A2F-7080-94220051732C}"/>
              </a:ext>
            </a:extLst>
          </p:cNvPr>
          <p:cNvSpPr/>
          <p:nvPr/>
        </p:nvSpPr>
        <p:spPr>
          <a:xfrm>
            <a:off x="8934892" y="528438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A6D472-98C7-6AF7-23B7-D6759CBD48F0}"/>
              </a:ext>
            </a:extLst>
          </p:cNvPr>
          <p:cNvSpPr/>
          <p:nvPr/>
        </p:nvSpPr>
        <p:spPr>
          <a:xfrm>
            <a:off x="9360197" y="528438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C288BF-16CD-7B0E-4DCE-61F1C839289C}"/>
              </a:ext>
            </a:extLst>
          </p:cNvPr>
          <p:cNvSpPr/>
          <p:nvPr/>
        </p:nvSpPr>
        <p:spPr>
          <a:xfrm>
            <a:off x="9785502" y="5284382"/>
            <a:ext cx="382774" cy="27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6B0922-707D-25C1-9B57-7735F546F182}"/>
              </a:ext>
            </a:extLst>
          </p:cNvPr>
          <p:cNvSpPr/>
          <p:nvPr/>
        </p:nvSpPr>
        <p:spPr>
          <a:xfrm>
            <a:off x="3710763" y="4189227"/>
            <a:ext cx="776176" cy="414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0B7E4C-099D-F4E1-1863-15710941F933}"/>
              </a:ext>
            </a:extLst>
          </p:cNvPr>
          <p:cNvSpPr/>
          <p:nvPr/>
        </p:nvSpPr>
        <p:spPr>
          <a:xfrm>
            <a:off x="5337543" y="2947876"/>
            <a:ext cx="990599" cy="481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53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Rowan</dc:creator>
  <cp:lastModifiedBy>Tom Rowan</cp:lastModifiedBy>
  <cp:revision>1</cp:revision>
  <dcterms:created xsi:type="dcterms:W3CDTF">2023-05-17T16:09:24Z</dcterms:created>
  <dcterms:modified xsi:type="dcterms:W3CDTF">2023-05-17T16:09:47Z</dcterms:modified>
</cp:coreProperties>
</file>