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77" r:id="rId3"/>
    <p:sldId id="259" r:id="rId4"/>
    <p:sldId id="276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0A89D-9D69-4C7F-A167-24227A8B9142}" type="datetimeFigureOut">
              <a:rPr lang="es-ES" smtClean="0"/>
              <a:t>13/11/2017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595E9-4D0F-492A-BB0B-AE59D44302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176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03D33-E3C9-4931-AD4C-2765DE1C8F96}" type="datetimeFigureOut">
              <a:rPr lang="es-ES" smtClean="0"/>
              <a:t>13/11/2017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D8444-40CF-48AF-B9CE-2D4B8CFF6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3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1 Título"/>
          <p:cNvSpPr txBox="1">
            <a:spLocks/>
          </p:cNvSpPr>
          <p:nvPr userDrawn="1"/>
        </p:nvSpPr>
        <p:spPr>
          <a:xfrm>
            <a:off x="2250504" y="227448"/>
            <a:ext cx="6858000" cy="491400"/>
          </a:xfrm>
          <a:prstGeom prst="rect">
            <a:avLst/>
          </a:prstGeo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s-PE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Sistema GESTIÓN DE PROCESOS</a:t>
            </a:r>
            <a:endParaRPr lang="es-PE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Picture 2" descr="C:\Users\gc\Desktop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6" y="-27384"/>
            <a:ext cx="235840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118"/>
          <p:cNvCxnSpPr/>
          <p:nvPr userDrawn="1"/>
        </p:nvCxnSpPr>
        <p:spPr>
          <a:xfrm rot="10800000">
            <a:off x="2250504" y="836713"/>
            <a:ext cx="6858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hape 120"/>
          <p:cNvCxnSpPr/>
          <p:nvPr userDrawn="1"/>
        </p:nvCxnSpPr>
        <p:spPr>
          <a:xfrm flipH="1" flipV="1">
            <a:off x="827584" y="6381328"/>
            <a:ext cx="74295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Shape 119"/>
          <p:cNvSpPr txBox="1"/>
          <p:nvPr userDrawn="1"/>
        </p:nvSpPr>
        <p:spPr>
          <a:xfrm>
            <a:off x="3707092" y="6453336"/>
            <a:ext cx="2737927" cy="327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105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Información </a:t>
            </a:r>
            <a:r>
              <a:rPr lang="es-MX" sz="1050" b="1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Confidencial</a:t>
            </a:r>
            <a:r>
              <a:rPr lang="es-MX" sz="1050" b="1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050" b="1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MDY</a:t>
            </a:r>
            <a:endParaRPr lang="es-MX" sz="105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588E-B09D-4989-9E45-35A6EDD72B8D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974319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SGP</a:t>
            </a:r>
            <a:endParaRPr lang="es-PE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s-PE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Sistema </a:t>
            </a:r>
            <a:r>
              <a:rPr lang="es-PE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GESTIÓN DE PROCESOS</a:t>
            </a:r>
            <a:endParaRPr lang="es-PE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18"/>
          <p:cNvCxnSpPr/>
          <p:nvPr/>
        </p:nvCxnSpPr>
        <p:spPr>
          <a:xfrm flipH="1">
            <a:off x="2250504" y="836712"/>
            <a:ext cx="577788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hape 119"/>
          <p:cNvSpPr txBox="1"/>
          <p:nvPr/>
        </p:nvSpPr>
        <p:spPr>
          <a:xfrm>
            <a:off x="3707092" y="6453336"/>
            <a:ext cx="2737927" cy="327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105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Información </a:t>
            </a:r>
            <a:r>
              <a:rPr lang="es-MX" sz="1050" b="1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Confidencial</a:t>
            </a:r>
            <a:r>
              <a:rPr lang="es-MX" sz="1050" b="1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050" b="1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MDY</a:t>
            </a:r>
            <a:endParaRPr lang="es-MX" sz="105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hape 120"/>
          <p:cNvCxnSpPr/>
          <p:nvPr/>
        </p:nvCxnSpPr>
        <p:spPr>
          <a:xfrm flipH="1" flipV="1">
            <a:off x="827584" y="6381328"/>
            <a:ext cx="74295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ustomShape 3"/>
          <p:cNvSpPr/>
          <p:nvPr/>
        </p:nvSpPr>
        <p:spPr>
          <a:xfrm>
            <a:off x="683568" y="1440000"/>
            <a:ext cx="7488832" cy="1340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s-PE" sz="1600" b="1" strike="noStrike" dirty="0">
                <a:solidFill>
                  <a:srgbClr val="63891F"/>
                </a:solidFill>
                <a:latin typeface="Palatino Linotype"/>
                <a:ea typeface="DejaVu Sans"/>
              </a:rPr>
              <a:t>¿Que nos Permite?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s-PE" sz="1600" dirty="0" smtClean="0"/>
              <a:t>Este aplicativo nos permite de manera centralizada acceder a todos los aplicativos con los que cuenta un usuario, a través de un único inicio de sesión: un solo ID de usuario y una única contraseña.</a:t>
            </a:r>
            <a:endParaRPr sz="1600" dirty="0"/>
          </a:p>
        </p:txBody>
      </p:sp>
      <p:sp>
        <p:nvSpPr>
          <p:cNvPr id="8" name="CustomShape 4"/>
          <p:cNvSpPr/>
          <p:nvPr/>
        </p:nvSpPr>
        <p:spPr>
          <a:xfrm>
            <a:off x="683568" y="3140968"/>
            <a:ext cx="7488832" cy="1269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PE" b="1" strike="noStrike" dirty="0">
                <a:solidFill>
                  <a:srgbClr val="63891F"/>
                </a:solidFill>
                <a:latin typeface="Palatino Linotype"/>
                <a:ea typeface="DejaVu Sans"/>
              </a:rPr>
              <a:t>Beneficios 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s-PE" sz="1600" dirty="0" smtClean="0"/>
              <a:t>Tener todos los accesos en un solo punto, evitando tener que recordar las cuentas y contraseñas de cada aplicativo al que se tiene acceso.</a:t>
            </a:r>
            <a:endParaRPr lang="es-PE" sz="1600" dirty="0" smtClean="0">
              <a:solidFill>
                <a:srgbClr val="000000"/>
              </a:solidFill>
              <a:latin typeface="Palatino Linotype"/>
              <a:ea typeface="DejaVu Sans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755576" y="4653136"/>
            <a:ext cx="7488832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PE" sz="1600" b="1" strike="noStrike" dirty="0" smtClean="0">
                <a:solidFill>
                  <a:srgbClr val="63891F"/>
                </a:solidFill>
                <a:latin typeface="Palatino Linotype"/>
                <a:ea typeface="DejaVu Sans"/>
              </a:rPr>
              <a:t>Objetivo</a:t>
            </a:r>
            <a:endParaRPr lang="es-PE" sz="1400" dirty="0"/>
          </a:p>
          <a:p>
            <a:pPr algn="just"/>
            <a:r>
              <a:rPr lang="es-PE" sz="1600" dirty="0" smtClean="0"/>
              <a:t>Evitar desarrollar módulos de inicio de sesión en cada aplicativo en el que se desarrolla.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1775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/>
          <p:cNvSpPr/>
          <p:nvPr/>
        </p:nvSpPr>
        <p:spPr>
          <a:xfrm>
            <a:off x="576000" y="1124744"/>
            <a:ext cx="8028448" cy="50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PE" sz="1600" b="1" strike="noStrike" dirty="0" smtClean="0">
                <a:solidFill>
                  <a:srgbClr val="63891F"/>
                </a:solidFill>
                <a:latin typeface="Palatino Linotype"/>
                <a:ea typeface="DejaVu Sans"/>
              </a:rPr>
              <a:t>Consideraciones</a:t>
            </a:r>
            <a:endParaRPr dirty="0"/>
          </a:p>
          <a:p>
            <a:pPr lvl="0" algn="just"/>
            <a:r>
              <a:rPr lang="es-MX" sz="1600" dirty="0" smtClean="0"/>
              <a:t>Para poder acceder al aplicativo, se deberá de contar con las credenciales correspondientes.</a:t>
            </a:r>
          </a:p>
          <a:p>
            <a:pPr lvl="0" algn="just"/>
            <a:endParaRPr lang="es-MX" sz="1600" dirty="0"/>
          </a:p>
          <a:p>
            <a:pPr lvl="0" algn="just"/>
            <a:r>
              <a:rPr lang="es-MX" sz="1600" dirty="0" smtClean="0"/>
              <a:t>De realizar 3 intentos fallidos de acceso, por seguridad el sistema bloqueará a la PC dejándola inhabilitada hasta que sea desbloqueada por el Administrador.</a:t>
            </a:r>
          </a:p>
          <a:p>
            <a:pPr lvl="0" algn="just"/>
            <a:endParaRPr lang="es-MX" sz="1600" dirty="0" smtClean="0"/>
          </a:p>
          <a:p>
            <a:pPr lvl="0" algn="just"/>
            <a:r>
              <a:rPr lang="es-MX" sz="1600" dirty="0" smtClean="0"/>
              <a:t>Una vez que el usuario es autenticado en el Sistema, de inmediato tendrá acceso a todos sus aplicativos, los cuales podrá hacer uso en cualquier momento.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48570"/>
              </p:ext>
            </p:extLst>
          </p:nvPr>
        </p:nvGraphicFramePr>
        <p:xfrm>
          <a:off x="827584" y="1052736"/>
          <a:ext cx="7632848" cy="51125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8815"/>
                <a:gridCol w="5264033"/>
              </a:tblGrid>
              <a:tr h="371823">
                <a:tc gridSpan="2">
                  <a:txBody>
                    <a:bodyPr/>
                    <a:lstStyle/>
                    <a:p>
                      <a:pPr algn="ctr"/>
                      <a:r>
                        <a:rPr lang="es-PE" baseline="0" dirty="0" smtClean="0"/>
                        <a:t>PLATAFORMA TECNOLÓGICA </a:t>
                      </a:r>
                      <a:endParaRPr lang="es-PE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46477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- TIPO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Web 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PE" sz="1200" baseline="0" dirty="0" smtClean="0"/>
                        <a:t>Cliente - Servidor</a:t>
                      </a:r>
                      <a:endParaRPr lang="es-PE" sz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88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PROGRAMA - COMPLEMENTOS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PE" sz="1200" dirty="0" smtClean="0"/>
                        <a:t>Visual</a:t>
                      </a:r>
                      <a:r>
                        <a:rPr lang="es-PE" sz="1200" baseline="0" dirty="0" smtClean="0"/>
                        <a:t> Studio </a:t>
                      </a:r>
                      <a:r>
                        <a:rPr lang="es-PE" sz="1200" baseline="0" dirty="0" smtClean="0"/>
                        <a:t>2015 </a:t>
                      </a:r>
                      <a:r>
                        <a:rPr lang="es-PE" sz="1200" baseline="0" dirty="0" smtClean="0"/>
                        <a:t>(ASP. NET ), </a:t>
                      </a:r>
                      <a:r>
                        <a:rPr lang="es-PE" sz="1200" dirty="0" smtClean="0"/>
                        <a:t>Jquery 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88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FRAMEWORK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dirty="0" smtClean="0"/>
                        <a:t>4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6477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NAVEGADOR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kern="1200" baseline="0" dirty="0" smtClean="0"/>
                        <a:t>Google Chrome 43.0.2357.134 o </a:t>
                      </a:r>
                      <a:r>
                        <a:rPr lang="es-PE" sz="1200" baseline="0" dirty="0" smtClean="0"/>
                        <a:t>superior, no se garantiza un correcto funcionamiento en otros navegadores.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069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RESOLUCIÓN DE PANTALLA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dirty="0" smtClean="0"/>
                        <a:t>1366x768 (recomendado), en resoluciones inferiores, algunos controles no</a:t>
                      </a:r>
                      <a:r>
                        <a:rPr lang="es-PE" sz="1200" baseline="0" dirty="0" smtClean="0"/>
                        <a:t> se verán correctamente y la aplicación en general no presentara un correcto funcionamiento.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88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BASE</a:t>
                      </a:r>
                      <a:r>
                        <a:rPr lang="es-PE" sz="1200" baseline="0" dirty="0" smtClean="0"/>
                        <a:t> DE DATOS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SQL Server 2008 R2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58024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SERVIDORES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s-PE" sz="1200" dirty="0" smtClean="0"/>
                        <a:t>BASE</a:t>
                      </a:r>
                      <a:r>
                        <a:rPr lang="es-PE" sz="1200" baseline="0" dirty="0" smtClean="0"/>
                        <a:t> DATOS: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aseline="0" dirty="0" smtClean="0"/>
                        <a:t>             * Sistema: Microsoft Windows Server 2008 R2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Intel(R) Xeon(R)CPU 2.40GHz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4BG Ram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s-PE" sz="1200" baseline="0" dirty="0" smtClean="0"/>
                        <a:t>APLICACIÓN: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Sistema: Microsoft Windows XP SP3 /  7 / 8 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Intel(R) Xeon(R)CPU 2.40GHz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1BG Ram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6477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LUGARES INSTALADOS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PE" sz="1200" baseline="0" dirty="0" smtClean="0"/>
                    </a:p>
                  </a:txBody>
                  <a:tcPr/>
                </a:tc>
              </a:tr>
              <a:tr h="2788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VERSION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1.0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293</Words>
  <Application>Microsoft Office PowerPoint</Application>
  <PresentationFormat>Presentación en pantalla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BACKUP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Administrador</dc:creator>
  <cp:lastModifiedBy>Administrador</cp:lastModifiedBy>
  <cp:revision>209</cp:revision>
  <dcterms:created xsi:type="dcterms:W3CDTF">2015-11-07T15:08:52Z</dcterms:created>
  <dcterms:modified xsi:type="dcterms:W3CDTF">2017-11-13T22:19:39Z</dcterms:modified>
</cp:coreProperties>
</file>