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710" r:id="rId3"/>
    <p:sldMasterId id="214748371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Lst>
  <p:sldSz cy="7302500" cx="13004800"/>
  <p:notesSz cx="6858000" cy="9144000"/>
  <p:embeddedFontLst>
    <p:embeddedFont>
      <p:font typeface="Oswald"/>
      <p:regular r:id="rId58"/>
      <p:bold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font" Target="fonts/Oswald-bold.fntdata"/><Relationship Id="rId14" Type="http://schemas.openxmlformats.org/officeDocument/2006/relationships/slide" Target="slides/slide9.xml"/><Relationship Id="rId58" Type="http://schemas.openxmlformats.org/officeDocument/2006/relationships/font" Target="fonts/Oswald-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 name="Shape 4"/>
          <p:cNvSpPr txBox="1"/>
          <p:nvPr>
            <p:ph idx="1" type="body"/>
          </p:nvPr>
        </p:nvSpPr>
        <p:spPr>
          <a:xfrm>
            <a:off x="914400" y="4343400"/>
            <a:ext cx="5029200" cy="4114800"/>
          </a:xfrm>
          <a:prstGeom prst="rect">
            <a:avLst/>
          </a:prstGeom>
          <a:noFill/>
          <a:ln>
            <a:noFill/>
          </a:ln>
        </p:spPr>
        <p:txBody>
          <a:bodyPr anchorCtr="0" anchor="t" bIns="91425" lIns="91425" rIns="91425" wrap="square" tIns="91425"/>
          <a:lstStyle>
            <a:lvl1pPr indent="-317500" lvl="0" marL="457200" marR="0" rtl="0" algn="l">
              <a:spcBef>
                <a:spcPts val="0"/>
              </a:spcBef>
              <a:spcAft>
                <a:spcPts val="0"/>
              </a:spcAft>
              <a:buSzPts val="1400"/>
              <a:buChar char="●"/>
              <a:defRPr/>
            </a:lvl1pPr>
            <a:lvl2pPr indent="-317500" lvl="1" marL="914400" marR="0" rtl="0" algn="l">
              <a:spcBef>
                <a:spcPts val="0"/>
              </a:spcBef>
              <a:spcAft>
                <a:spcPts val="0"/>
              </a:spcAft>
              <a:buSzPts val="1400"/>
              <a:buChar char="○"/>
              <a:defRPr/>
            </a:lvl2pPr>
            <a:lvl3pPr indent="-317500" lvl="2" marL="1371600" marR="0" rtl="0" algn="l">
              <a:spcBef>
                <a:spcPts val="0"/>
              </a:spcBef>
              <a:spcAft>
                <a:spcPts val="0"/>
              </a:spcAft>
              <a:buSzPts val="1400"/>
              <a:buChar char="■"/>
              <a:defRPr/>
            </a:lvl3pPr>
            <a:lvl4pPr indent="-317500" lvl="3" marL="1828800" marR="0" rtl="0" algn="l">
              <a:spcBef>
                <a:spcPts val="0"/>
              </a:spcBef>
              <a:spcAft>
                <a:spcPts val="0"/>
              </a:spcAft>
              <a:buSzPts val="1400"/>
              <a:buChar char="●"/>
              <a:defRPr/>
            </a:lvl4pPr>
            <a:lvl5pPr indent="-317500" lvl="4" marL="2286000" marR="0" rtl="0" algn="l">
              <a:spcBef>
                <a:spcPts val="0"/>
              </a:spcBef>
              <a:spcAft>
                <a:spcPts val="0"/>
              </a:spcAft>
              <a:buSzPts val="1400"/>
              <a:buChar char="○"/>
              <a:defRPr/>
            </a:lvl5pPr>
            <a:lvl6pPr indent="-317500" lvl="5" marL="2743200" marR="0" rtl="0" algn="l">
              <a:spcBef>
                <a:spcPts val="0"/>
              </a:spcBef>
              <a:spcAft>
                <a:spcPts val="0"/>
              </a:spcAft>
              <a:buSzPts val="1400"/>
              <a:buChar char="■"/>
              <a:defRPr/>
            </a:lvl6pPr>
            <a:lvl7pPr indent="-317500" lvl="6" marL="3200400" marR="0" rtl="0" algn="l">
              <a:spcBef>
                <a:spcPts val="0"/>
              </a:spcBef>
              <a:spcAft>
                <a:spcPts val="0"/>
              </a:spcAft>
              <a:buSzPts val="1400"/>
              <a:buChar char="●"/>
              <a:defRPr/>
            </a:lvl7pPr>
            <a:lvl8pPr indent="-317500" lvl="7" marL="3657600" marR="0" rtl="0" algn="l">
              <a:spcBef>
                <a:spcPts val="0"/>
              </a:spcBef>
              <a:spcAft>
                <a:spcPts val="0"/>
              </a:spcAft>
              <a:buSzPts val="1400"/>
              <a:buChar char="○"/>
              <a:defRPr/>
            </a:lvl8pPr>
            <a:lvl9pPr indent="-317500" lvl="8" marL="4114800" marR="0" rtl="0" algn="l">
              <a:spcBef>
                <a:spcPts val="0"/>
              </a:spcBef>
              <a:spcAft>
                <a:spcPts val="0"/>
              </a:spcAft>
              <a:buSzPts val="1400"/>
              <a:buChar char="■"/>
              <a:defRPr/>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Shape 410"/>
          <p:cNvSpPr txBox="1"/>
          <p:nvPr>
            <p:ph idx="1" type="body"/>
          </p:nvPr>
        </p:nvSpPr>
        <p:spPr>
          <a:xfrm>
            <a:off x="914400" y="4343400"/>
            <a:ext cx="50292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
        <p:nvSpPr>
          <p:cNvPr id="411" name="Shape 41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4" name="Shape 474"/>
        <p:cNvGrpSpPr/>
        <p:nvPr/>
      </p:nvGrpSpPr>
      <p:grpSpPr>
        <a:xfrm>
          <a:off x="0" y="0"/>
          <a:ext cx="0" cy="0"/>
          <a:chOff x="0" y="0"/>
          <a:chExt cx="0" cy="0"/>
        </a:xfrm>
      </p:grpSpPr>
      <p:sp>
        <p:nvSpPr>
          <p:cNvPr id="475" name="Shape 47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476" name="Shape 476"/>
          <p:cNvSpPr txBox="1"/>
          <p:nvPr>
            <p:ph idx="1" type="body"/>
          </p:nvPr>
        </p:nvSpPr>
        <p:spPr>
          <a:xfrm>
            <a:off x="914400" y="4343400"/>
            <a:ext cx="5029200" cy="4114800"/>
          </a:xfrm>
          <a:prstGeom prst="rect">
            <a:avLst/>
          </a:prstGeom>
        </p:spPr>
        <p:txBody>
          <a:bodyPr anchorCtr="0" anchor="t" bIns="91425" lIns="91425"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6" name="Shape 486"/>
        <p:cNvGrpSpPr/>
        <p:nvPr/>
      </p:nvGrpSpPr>
      <p:grpSpPr>
        <a:xfrm>
          <a:off x="0" y="0"/>
          <a:ext cx="0" cy="0"/>
          <a:chOff x="0" y="0"/>
          <a:chExt cx="0" cy="0"/>
        </a:xfrm>
      </p:grpSpPr>
      <p:sp>
        <p:nvSpPr>
          <p:cNvPr id="487" name="Shape 487"/>
          <p:cNvSpPr txBox="1"/>
          <p:nvPr>
            <p:ph idx="1" type="body"/>
          </p:nvPr>
        </p:nvSpPr>
        <p:spPr>
          <a:xfrm>
            <a:off x="914400" y="4343400"/>
            <a:ext cx="5029200" cy="4114800"/>
          </a:xfrm>
          <a:prstGeom prst="rect">
            <a:avLst/>
          </a:prstGeom>
        </p:spPr>
        <p:txBody>
          <a:bodyPr anchorCtr="0" anchor="t" bIns="91425" lIns="91425" rIns="91425" wrap="square" tIns="91425">
            <a:noAutofit/>
          </a:bodyPr>
          <a:lstStyle/>
          <a:p>
            <a:pPr indent="0" lvl="0" marL="0" rtl="0">
              <a:spcBef>
                <a:spcPts val="0"/>
              </a:spcBef>
              <a:spcAft>
                <a:spcPts val="0"/>
              </a:spcAft>
              <a:buNone/>
            </a:pPr>
            <a:r>
              <a:t/>
            </a:r>
            <a:endParaRPr/>
          </a:p>
        </p:txBody>
      </p:sp>
      <p:sp>
        <p:nvSpPr>
          <p:cNvPr id="488" name="Shape 48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2" name="Shape 492"/>
        <p:cNvGrpSpPr/>
        <p:nvPr/>
      </p:nvGrpSpPr>
      <p:grpSpPr>
        <a:xfrm>
          <a:off x="0" y="0"/>
          <a:ext cx="0" cy="0"/>
          <a:chOff x="0" y="0"/>
          <a:chExt cx="0" cy="0"/>
        </a:xfrm>
      </p:grpSpPr>
      <p:sp>
        <p:nvSpPr>
          <p:cNvPr id="493" name="Shape 49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94" name="Shape 494"/>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9" name="Shape 499"/>
        <p:cNvGrpSpPr/>
        <p:nvPr/>
      </p:nvGrpSpPr>
      <p:grpSpPr>
        <a:xfrm>
          <a:off x="0" y="0"/>
          <a:ext cx="0" cy="0"/>
          <a:chOff x="0" y="0"/>
          <a:chExt cx="0" cy="0"/>
        </a:xfrm>
      </p:grpSpPr>
      <p:sp>
        <p:nvSpPr>
          <p:cNvPr id="500" name="Shape 50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01" name="Shape 501"/>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2" name="Shape 512"/>
        <p:cNvGrpSpPr/>
        <p:nvPr/>
      </p:nvGrpSpPr>
      <p:grpSpPr>
        <a:xfrm>
          <a:off x="0" y="0"/>
          <a:ext cx="0" cy="0"/>
          <a:chOff x="0" y="0"/>
          <a:chExt cx="0" cy="0"/>
        </a:xfrm>
      </p:grpSpPr>
      <p:sp>
        <p:nvSpPr>
          <p:cNvPr id="513" name="Shape 51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14" name="Shape 514"/>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0" name="Shape 530"/>
        <p:cNvGrpSpPr/>
        <p:nvPr/>
      </p:nvGrpSpPr>
      <p:grpSpPr>
        <a:xfrm>
          <a:off x="0" y="0"/>
          <a:ext cx="0" cy="0"/>
          <a:chOff x="0" y="0"/>
          <a:chExt cx="0" cy="0"/>
        </a:xfrm>
      </p:grpSpPr>
      <p:sp>
        <p:nvSpPr>
          <p:cNvPr id="531" name="Shape 53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32" name="Shape 532"/>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1" name="Shape 551"/>
        <p:cNvGrpSpPr/>
        <p:nvPr/>
      </p:nvGrpSpPr>
      <p:grpSpPr>
        <a:xfrm>
          <a:off x="0" y="0"/>
          <a:ext cx="0" cy="0"/>
          <a:chOff x="0" y="0"/>
          <a:chExt cx="0" cy="0"/>
        </a:xfrm>
      </p:grpSpPr>
      <p:sp>
        <p:nvSpPr>
          <p:cNvPr id="552" name="Shape 55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53" name="Shape 553"/>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7" name="Shape 557"/>
        <p:cNvGrpSpPr/>
        <p:nvPr/>
      </p:nvGrpSpPr>
      <p:grpSpPr>
        <a:xfrm>
          <a:off x="0" y="0"/>
          <a:ext cx="0" cy="0"/>
          <a:chOff x="0" y="0"/>
          <a:chExt cx="0" cy="0"/>
        </a:xfrm>
      </p:grpSpPr>
      <p:sp>
        <p:nvSpPr>
          <p:cNvPr id="558" name="Shape 55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59" name="Shape 559"/>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3" name="Shape 563"/>
        <p:cNvGrpSpPr/>
        <p:nvPr/>
      </p:nvGrpSpPr>
      <p:grpSpPr>
        <a:xfrm>
          <a:off x="0" y="0"/>
          <a:ext cx="0" cy="0"/>
          <a:chOff x="0" y="0"/>
          <a:chExt cx="0" cy="0"/>
        </a:xfrm>
      </p:grpSpPr>
      <p:sp>
        <p:nvSpPr>
          <p:cNvPr id="564" name="Shape 56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565" name="Shape 565"/>
          <p:cNvSpPr txBox="1"/>
          <p:nvPr>
            <p:ph idx="1" type="body"/>
          </p:nvPr>
        </p:nvSpPr>
        <p:spPr>
          <a:xfrm>
            <a:off x="914400" y="4343400"/>
            <a:ext cx="5029200" cy="4114800"/>
          </a:xfrm>
          <a:prstGeom prst="rect">
            <a:avLst/>
          </a:prstGeom>
        </p:spPr>
        <p:txBody>
          <a:bodyPr anchorCtr="0" anchor="t" bIns="91425" lIns="91425"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5" name="Shape 575"/>
        <p:cNvGrpSpPr/>
        <p:nvPr/>
      </p:nvGrpSpPr>
      <p:grpSpPr>
        <a:xfrm>
          <a:off x="0" y="0"/>
          <a:ext cx="0" cy="0"/>
          <a:chOff x="0" y="0"/>
          <a:chExt cx="0" cy="0"/>
        </a:xfrm>
      </p:grpSpPr>
      <p:sp>
        <p:nvSpPr>
          <p:cNvPr id="576" name="Shape 57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77" name="Shape 577"/>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Shape 41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16" name="Shape 416"/>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1" name="Shape 581"/>
        <p:cNvGrpSpPr/>
        <p:nvPr/>
      </p:nvGrpSpPr>
      <p:grpSpPr>
        <a:xfrm>
          <a:off x="0" y="0"/>
          <a:ext cx="0" cy="0"/>
          <a:chOff x="0" y="0"/>
          <a:chExt cx="0" cy="0"/>
        </a:xfrm>
      </p:grpSpPr>
      <p:sp>
        <p:nvSpPr>
          <p:cNvPr id="582" name="Shape 58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83" name="Shape 583"/>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8" name="Shape 588"/>
        <p:cNvGrpSpPr/>
        <p:nvPr/>
      </p:nvGrpSpPr>
      <p:grpSpPr>
        <a:xfrm>
          <a:off x="0" y="0"/>
          <a:ext cx="0" cy="0"/>
          <a:chOff x="0" y="0"/>
          <a:chExt cx="0" cy="0"/>
        </a:xfrm>
      </p:grpSpPr>
      <p:sp>
        <p:nvSpPr>
          <p:cNvPr id="589" name="Shape 58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90" name="Shape 590"/>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4" name="Shape 594"/>
        <p:cNvGrpSpPr/>
        <p:nvPr/>
      </p:nvGrpSpPr>
      <p:grpSpPr>
        <a:xfrm>
          <a:off x="0" y="0"/>
          <a:ext cx="0" cy="0"/>
          <a:chOff x="0" y="0"/>
          <a:chExt cx="0" cy="0"/>
        </a:xfrm>
      </p:grpSpPr>
      <p:sp>
        <p:nvSpPr>
          <p:cNvPr id="595" name="Shape 59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96" name="Shape 596"/>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0" name="Shape 600"/>
        <p:cNvGrpSpPr/>
        <p:nvPr/>
      </p:nvGrpSpPr>
      <p:grpSpPr>
        <a:xfrm>
          <a:off x="0" y="0"/>
          <a:ext cx="0" cy="0"/>
          <a:chOff x="0" y="0"/>
          <a:chExt cx="0" cy="0"/>
        </a:xfrm>
      </p:grpSpPr>
      <p:sp>
        <p:nvSpPr>
          <p:cNvPr id="601" name="Shape 60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02" name="Shape 602"/>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6" name="Shape 606"/>
        <p:cNvGrpSpPr/>
        <p:nvPr/>
      </p:nvGrpSpPr>
      <p:grpSpPr>
        <a:xfrm>
          <a:off x="0" y="0"/>
          <a:ext cx="0" cy="0"/>
          <a:chOff x="0" y="0"/>
          <a:chExt cx="0" cy="0"/>
        </a:xfrm>
      </p:grpSpPr>
      <p:sp>
        <p:nvSpPr>
          <p:cNvPr id="607" name="Shape 60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08" name="Shape 608"/>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3" name="Shape 613"/>
        <p:cNvGrpSpPr/>
        <p:nvPr/>
      </p:nvGrpSpPr>
      <p:grpSpPr>
        <a:xfrm>
          <a:off x="0" y="0"/>
          <a:ext cx="0" cy="0"/>
          <a:chOff x="0" y="0"/>
          <a:chExt cx="0" cy="0"/>
        </a:xfrm>
      </p:grpSpPr>
      <p:sp>
        <p:nvSpPr>
          <p:cNvPr id="614" name="Shape 61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15" name="Shape 615"/>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0" name="Shape 620"/>
        <p:cNvGrpSpPr/>
        <p:nvPr/>
      </p:nvGrpSpPr>
      <p:grpSpPr>
        <a:xfrm>
          <a:off x="0" y="0"/>
          <a:ext cx="0" cy="0"/>
          <a:chOff x="0" y="0"/>
          <a:chExt cx="0" cy="0"/>
        </a:xfrm>
      </p:grpSpPr>
      <p:sp>
        <p:nvSpPr>
          <p:cNvPr id="621" name="Shape 62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22" name="Shape 622"/>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6" name="Shape 626"/>
        <p:cNvGrpSpPr/>
        <p:nvPr/>
      </p:nvGrpSpPr>
      <p:grpSpPr>
        <a:xfrm>
          <a:off x="0" y="0"/>
          <a:ext cx="0" cy="0"/>
          <a:chOff x="0" y="0"/>
          <a:chExt cx="0" cy="0"/>
        </a:xfrm>
      </p:grpSpPr>
      <p:sp>
        <p:nvSpPr>
          <p:cNvPr id="627" name="Shape 62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628" name="Shape 628"/>
          <p:cNvSpPr txBox="1"/>
          <p:nvPr>
            <p:ph idx="1" type="body"/>
          </p:nvPr>
        </p:nvSpPr>
        <p:spPr>
          <a:xfrm>
            <a:off x="914400" y="4343400"/>
            <a:ext cx="5029200" cy="4114800"/>
          </a:xfrm>
          <a:prstGeom prst="rect">
            <a:avLst/>
          </a:prstGeom>
        </p:spPr>
        <p:txBody>
          <a:bodyPr anchorCtr="0" anchor="t" bIns="91425" lIns="91425"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8" name="Shape 638"/>
        <p:cNvGrpSpPr/>
        <p:nvPr/>
      </p:nvGrpSpPr>
      <p:grpSpPr>
        <a:xfrm>
          <a:off x="0" y="0"/>
          <a:ext cx="0" cy="0"/>
          <a:chOff x="0" y="0"/>
          <a:chExt cx="0" cy="0"/>
        </a:xfrm>
      </p:grpSpPr>
      <p:sp>
        <p:nvSpPr>
          <p:cNvPr id="639" name="Shape 639"/>
          <p:cNvSpPr txBox="1"/>
          <p:nvPr>
            <p:ph idx="1" type="body"/>
          </p:nvPr>
        </p:nvSpPr>
        <p:spPr>
          <a:xfrm>
            <a:off x="914400" y="4343400"/>
            <a:ext cx="5029200" cy="4114800"/>
          </a:xfrm>
          <a:prstGeom prst="rect">
            <a:avLst/>
          </a:prstGeom>
        </p:spPr>
        <p:txBody>
          <a:bodyPr anchorCtr="0" anchor="t" bIns="91425" lIns="91425" rIns="91425" wrap="square" tIns="91425">
            <a:noAutofit/>
          </a:bodyPr>
          <a:lstStyle/>
          <a:p>
            <a:pPr indent="0" lvl="0" marL="0" rtl="0">
              <a:spcBef>
                <a:spcPts val="0"/>
              </a:spcBef>
              <a:spcAft>
                <a:spcPts val="0"/>
              </a:spcAft>
              <a:buNone/>
            </a:pPr>
            <a:r>
              <a:t/>
            </a:r>
            <a:endParaRPr/>
          </a:p>
        </p:txBody>
      </p:sp>
      <p:sp>
        <p:nvSpPr>
          <p:cNvPr id="640" name="Shape 64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4" name="Shape 644"/>
        <p:cNvGrpSpPr/>
        <p:nvPr/>
      </p:nvGrpSpPr>
      <p:grpSpPr>
        <a:xfrm>
          <a:off x="0" y="0"/>
          <a:ext cx="0" cy="0"/>
          <a:chOff x="0" y="0"/>
          <a:chExt cx="0" cy="0"/>
        </a:xfrm>
      </p:grpSpPr>
      <p:sp>
        <p:nvSpPr>
          <p:cNvPr id="645" name="Shape 64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646" name="Shape 646"/>
          <p:cNvSpPr txBox="1"/>
          <p:nvPr>
            <p:ph idx="1" type="body"/>
          </p:nvPr>
        </p:nvSpPr>
        <p:spPr>
          <a:xfrm>
            <a:off x="914400" y="4343400"/>
            <a:ext cx="5029200" cy="4114800"/>
          </a:xfrm>
          <a:prstGeom prst="rect">
            <a:avLst/>
          </a:prstGeom>
        </p:spPr>
        <p:txBody>
          <a:bodyPr anchorCtr="0" anchor="t" bIns="91425" lIns="91425"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Shape 422"/>
          <p:cNvSpPr txBox="1"/>
          <p:nvPr>
            <p:ph idx="1" type="body"/>
          </p:nvPr>
        </p:nvSpPr>
        <p:spPr>
          <a:xfrm>
            <a:off x="914400" y="4343400"/>
            <a:ext cx="50292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
        <p:nvSpPr>
          <p:cNvPr id="423" name="Shape 42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6" name="Shape 656"/>
        <p:cNvGrpSpPr/>
        <p:nvPr/>
      </p:nvGrpSpPr>
      <p:grpSpPr>
        <a:xfrm>
          <a:off x="0" y="0"/>
          <a:ext cx="0" cy="0"/>
          <a:chOff x="0" y="0"/>
          <a:chExt cx="0" cy="0"/>
        </a:xfrm>
      </p:grpSpPr>
      <p:sp>
        <p:nvSpPr>
          <p:cNvPr id="657" name="Shape 657"/>
          <p:cNvSpPr txBox="1"/>
          <p:nvPr>
            <p:ph idx="1" type="body"/>
          </p:nvPr>
        </p:nvSpPr>
        <p:spPr>
          <a:xfrm>
            <a:off x="914400" y="4343400"/>
            <a:ext cx="5029200" cy="4114800"/>
          </a:xfrm>
          <a:prstGeom prst="rect">
            <a:avLst/>
          </a:prstGeom>
        </p:spPr>
        <p:txBody>
          <a:bodyPr anchorCtr="0" anchor="t" bIns="91425" lIns="91425" rIns="91425" wrap="square" tIns="91425">
            <a:noAutofit/>
          </a:bodyPr>
          <a:lstStyle/>
          <a:p>
            <a:pPr indent="0" lvl="0" marL="0" rtl="0">
              <a:spcBef>
                <a:spcPts val="0"/>
              </a:spcBef>
              <a:spcAft>
                <a:spcPts val="0"/>
              </a:spcAft>
              <a:buNone/>
            </a:pPr>
            <a:r>
              <a:t/>
            </a:r>
            <a:endParaRPr/>
          </a:p>
        </p:txBody>
      </p:sp>
      <p:sp>
        <p:nvSpPr>
          <p:cNvPr id="658" name="Shape 65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2" name="Shape 662"/>
        <p:cNvGrpSpPr/>
        <p:nvPr/>
      </p:nvGrpSpPr>
      <p:grpSpPr>
        <a:xfrm>
          <a:off x="0" y="0"/>
          <a:ext cx="0" cy="0"/>
          <a:chOff x="0" y="0"/>
          <a:chExt cx="0" cy="0"/>
        </a:xfrm>
      </p:grpSpPr>
      <p:sp>
        <p:nvSpPr>
          <p:cNvPr id="663" name="Shape 66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64" name="Shape 664"/>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9" name="Shape 669"/>
        <p:cNvGrpSpPr/>
        <p:nvPr/>
      </p:nvGrpSpPr>
      <p:grpSpPr>
        <a:xfrm>
          <a:off x="0" y="0"/>
          <a:ext cx="0" cy="0"/>
          <a:chOff x="0" y="0"/>
          <a:chExt cx="0" cy="0"/>
        </a:xfrm>
      </p:grpSpPr>
      <p:sp>
        <p:nvSpPr>
          <p:cNvPr id="670" name="Shape 67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71" name="Shape 671"/>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5" name="Shape 675"/>
        <p:cNvGrpSpPr/>
        <p:nvPr/>
      </p:nvGrpSpPr>
      <p:grpSpPr>
        <a:xfrm>
          <a:off x="0" y="0"/>
          <a:ext cx="0" cy="0"/>
          <a:chOff x="0" y="0"/>
          <a:chExt cx="0" cy="0"/>
        </a:xfrm>
      </p:grpSpPr>
      <p:sp>
        <p:nvSpPr>
          <p:cNvPr id="676" name="Shape 67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677" name="Shape 677"/>
          <p:cNvSpPr txBox="1"/>
          <p:nvPr>
            <p:ph idx="1" type="body"/>
          </p:nvPr>
        </p:nvSpPr>
        <p:spPr>
          <a:xfrm>
            <a:off x="914400" y="4343400"/>
            <a:ext cx="5029200" cy="4114800"/>
          </a:xfrm>
          <a:prstGeom prst="rect">
            <a:avLst/>
          </a:prstGeom>
        </p:spPr>
        <p:txBody>
          <a:bodyPr anchorCtr="0" anchor="t" bIns="91425" lIns="91425"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7" name="Shape 687"/>
        <p:cNvGrpSpPr/>
        <p:nvPr/>
      </p:nvGrpSpPr>
      <p:grpSpPr>
        <a:xfrm>
          <a:off x="0" y="0"/>
          <a:ext cx="0" cy="0"/>
          <a:chOff x="0" y="0"/>
          <a:chExt cx="0" cy="0"/>
        </a:xfrm>
      </p:grpSpPr>
      <p:sp>
        <p:nvSpPr>
          <p:cNvPr id="688" name="Shape 688"/>
          <p:cNvSpPr txBox="1"/>
          <p:nvPr>
            <p:ph idx="1" type="body"/>
          </p:nvPr>
        </p:nvSpPr>
        <p:spPr>
          <a:xfrm>
            <a:off x="914400" y="4343400"/>
            <a:ext cx="5029200" cy="4114800"/>
          </a:xfrm>
          <a:prstGeom prst="rect">
            <a:avLst/>
          </a:prstGeom>
        </p:spPr>
        <p:txBody>
          <a:bodyPr anchorCtr="0" anchor="t" bIns="91425" lIns="91425" rIns="91425" wrap="square" tIns="91425">
            <a:noAutofit/>
          </a:bodyPr>
          <a:lstStyle/>
          <a:p>
            <a:pPr indent="0" lvl="0" marL="0" rtl="0">
              <a:spcBef>
                <a:spcPts val="0"/>
              </a:spcBef>
              <a:spcAft>
                <a:spcPts val="0"/>
              </a:spcAft>
              <a:buNone/>
            </a:pPr>
            <a:r>
              <a:t/>
            </a:r>
            <a:endParaRPr/>
          </a:p>
        </p:txBody>
      </p:sp>
      <p:sp>
        <p:nvSpPr>
          <p:cNvPr id="689" name="Shape 68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3" name="Shape 693"/>
        <p:cNvGrpSpPr/>
        <p:nvPr/>
      </p:nvGrpSpPr>
      <p:grpSpPr>
        <a:xfrm>
          <a:off x="0" y="0"/>
          <a:ext cx="0" cy="0"/>
          <a:chOff x="0" y="0"/>
          <a:chExt cx="0" cy="0"/>
        </a:xfrm>
      </p:grpSpPr>
      <p:sp>
        <p:nvSpPr>
          <p:cNvPr id="694" name="Shape 69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695" name="Shape 695"/>
          <p:cNvSpPr txBox="1"/>
          <p:nvPr>
            <p:ph idx="1" type="body"/>
          </p:nvPr>
        </p:nvSpPr>
        <p:spPr>
          <a:xfrm>
            <a:off x="914400" y="4343400"/>
            <a:ext cx="5029200" cy="4114800"/>
          </a:xfrm>
          <a:prstGeom prst="rect">
            <a:avLst/>
          </a:prstGeom>
        </p:spPr>
        <p:txBody>
          <a:bodyPr anchorCtr="0" anchor="t" bIns="91425" lIns="91425"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5" name="Shape 705"/>
        <p:cNvGrpSpPr/>
        <p:nvPr/>
      </p:nvGrpSpPr>
      <p:grpSpPr>
        <a:xfrm>
          <a:off x="0" y="0"/>
          <a:ext cx="0" cy="0"/>
          <a:chOff x="0" y="0"/>
          <a:chExt cx="0" cy="0"/>
        </a:xfrm>
      </p:grpSpPr>
      <p:sp>
        <p:nvSpPr>
          <p:cNvPr id="706" name="Shape 706"/>
          <p:cNvSpPr txBox="1"/>
          <p:nvPr>
            <p:ph idx="1" type="body"/>
          </p:nvPr>
        </p:nvSpPr>
        <p:spPr>
          <a:xfrm>
            <a:off x="914400" y="4343400"/>
            <a:ext cx="5029200" cy="4114800"/>
          </a:xfrm>
          <a:prstGeom prst="rect">
            <a:avLst/>
          </a:prstGeom>
        </p:spPr>
        <p:txBody>
          <a:bodyPr anchorCtr="0" anchor="t" bIns="91425" lIns="91425" rIns="91425" wrap="square" tIns="91425">
            <a:noAutofit/>
          </a:bodyPr>
          <a:lstStyle/>
          <a:p>
            <a:pPr indent="0" lvl="0" marL="0" rtl="0">
              <a:spcBef>
                <a:spcPts val="0"/>
              </a:spcBef>
              <a:spcAft>
                <a:spcPts val="0"/>
              </a:spcAft>
              <a:buNone/>
            </a:pPr>
            <a:r>
              <a:t/>
            </a:r>
            <a:endParaRPr/>
          </a:p>
        </p:txBody>
      </p:sp>
      <p:sp>
        <p:nvSpPr>
          <p:cNvPr id="707" name="Shape 70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1" name="Shape 711"/>
        <p:cNvGrpSpPr/>
        <p:nvPr/>
      </p:nvGrpSpPr>
      <p:grpSpPr>
        <a:xfrm>
          <a:off x="0" y="0"/>
          <a:ext cx="0" cy="0"/>
          <a:chOff x="0" y="0"/>
          <a:chExt cx="0" cy="0"/>
        </a:xfrm>
      </p:grpSpPr>
      <p:sp>
        <p:nvSpPr>
          <p:cNvPr id="712" name="Shape 71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13" name="Shape 713"/>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8" name="Shape 718"/>
        <p:cNvGrpSpPr/>
        <p:nvPr/>
      </p:nvGrpSpPr>
      <p:grpSpPr>
        <a:xfrm>
          <a:off x="0" y="0"/>
          <a:ext cx="0" cy="0"/>
          <a:chOff x="0" y="0"/>
          <a:chExt cx="0" cy="0"/>
        </a:xfrm>
      </p:grpSpPr>
      <p:sp>
        <p:nvSpPr>
          <p:cNvPr id="719" name="Shape 71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20" name="Shape 720"/>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4" name="Shape 724"/>
        <p:cNvGrpSpPr/>
        <p:nvPr/>
      </p:nvGrpSpPr>
      <p:grpSpPr>
        <a:xfrm>
          <a:off x="0" y="0"/>
          <a:ext cx="0" cy="0"/>
          <a:chOff x="0" y="0"/>
          <a:chExt cx="0" cy="0"/>
        </a:xfrm>
      </p:grpSpPr>
      <p:sp>
        <p:nvSpPr>
          <p:cNvPr id="725" name="Shape 72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26" name="Shape 726"/>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7" name="Shape 427"/>
        <p:cNvGrpSpPr/>
        <p:nvPr/>
      </p:nvGrpSpPr>
      <p:grpSpPr>
        <a:xfrm>
          <a:off x="0" y="0"/>
          <a:ext cx="0" cy="0"/>
          <a:chOff x="0" y="0"/>
          <a:chExt cx="0" cy="0"/>
        </a:xfrm>
      </p:grpSpPr>
      <p:sp>
        <p:nvSpPr>
          <p:cNvPr id="428" name="Shape 42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29" name="Shape 429"/>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0" name="Shape 730"/>
        <p:cNvGrpSpPr/>
        <p:nvPr/>
      </p:nvGrpSpPr>
      <p:grpSpPr>
        <a:xfrm>
          <a:off x="0" y="0"/>
          <a:ext cx="0" cy="0"/>
          <a:chOff x="0" y="0"/>
          <a:chExt cx="0" cy="0"/>
        </a:xfrm>
      </p:grpSpPr>
      <p:sp>
        <p:nvSpPr>
          <p:cNvPr id="731" name="Shape 73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32" name="Shape 732"/>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6" name="Shape 736"/>
        <p:cNvGrpSpPr/>
        <p:nvPr/>
      </p:nvGrpSpPr>
      <p:grpSpPr>
        <a:xfrm>
          <a:off x="0" y="0"/>
          <a:ext cx="0" cy="0"/>
          <a:chOff x="0" y="0"/>
          <a:chExt cx="0" cy="0"/>
        </a:xfrm>
      </p:grpSpPr>
      <p:sp>
        <p:nvSpPr>
          <p:cNvPr id="737" name="Shape 737"/>
          <p:cNvSpPr txBox="1"/>
          <p:nvPr>
            <p:ph idx="1" type="body"/>
          </p:nvPr>
        </p:nvSpPr>
        <p:spPr>
          <a:xfrm>
            <a:off x="914400" y="4343400"/>
            <a:ext cx="5029200" cy="4114800"/>
          </a:xfrm>
          <a:prstGeom prst="rect">
            <a:avLst/>
          </a:prstGeom>
        </p:spPr>
        <p:txBody>
          <a:bodyPr anchorCtr="0" anchor="t" bIns="91425" lIns="91425" rIns="91425" wrap="square" tIns="91425">
            <a:noAutofit/>
          </a:bodyPr>
          <a:lstStyle/>
          <a:p>
            <a:pPr indent="0" lvl="0" marL="0" rtl="0">
              <a:spcBef>
                <a:spcPts val="0"/>
              </a:spcBef>
              <a:spcAft>
                <a:spcPts val="0"/>
              </a:spcAft>
              <a:buNone/>
            </a:pPr>
            <a:r>
              <a:t/>
            </a:r>
            <a:endParaRPr/>
          </a:p>
        </p:txBody>
      </p:sp>
      <p:sp>
        <p:nvSpPr>
          <p:cNvPr id="738" name="Shape 73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2" name="Shape 742"/>
        <p:cNvGrpSpPr/>
        <p:nvPr/>
      </p:nvGrpSpPr>
      <p:grpSpPr>
        <a:xfrm>
          <a:off x="0" y="0"/>
          <a:ext cx="0" cy="0"/>
          <a:chOff x="0" y="0"/>
          <a:chExt cx="0" cy="0"/>
        </a:xfrm>
      </p:grpSpPr>
      <p:sp>
        <p:nvSpPr>
          <p:cNvPr id="743" name="Shape 743"/>
          <p:cNvSpPr txBox="1"/>
          <p:nvPr>
            <p:ph idx="1" type="body"/>
          </p:nvPr>
        </p:nvSpPr>
        <p:spPr>
          <a:xfrm>
            <a:off x="914400" y="4343400"/>
            <a:ext cx="5029200" cy="4114800"/>
          </a:xfrm>
          <a:prstGeom prst="rect">
            <a:avLst/>
          </a:prstGeom>
        </p:spPr>
        <p:txBody>
          <a:bodyPr anchorCtr="0" anchor="t" bIns="91425" lIns="91425" rIns="91425" wrap="square" tIns="91425">
            <a:noAutofit/>
          </a:bodyPr>
          <a:lstStyle/>
          <a:p>
            <a:pPr indent="0" lvl="0" marL="0" rtl="0">
              <a:spcBef>
                <a:spcPts val="0"/>
              </a:spcBef>
              <a:spcAft>
                <a:spcPts val="0"/>
              </a:spcAft>
              <a:buNone/>
            </a:pPr>
            <a:r>
              <a:t/>
            </a:r>
            <a:endParaRPr/>
          </a:p>
        </p:txBody>
      </p:sp>
      <p:sp>
        <p:nvSpPr>
          <p:cNvPr id="744" name="Shape 74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8" name="Shape 748"/>
        <p:cNvGrpSpPr/>
        <p:nvPr/>
      </p:nvGrpSpPr>
      <p:grpSpPr>
        <a:xfrm>
          <a:off x="0" y="0"/>
          <a:ext cx="0" cy="0"/>
          <a:chOff x="0" y="0"/>
          <a:chExt cx="0" cy="0"/>
        </a:xfrm>
      </p:grpSpPr>
      <p:sp>
        <p:nvSpPr>
          <p:cNvPr id="749" name="Shape 74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750" name="Shape 750"/>
          <p:cNvSpPr txBox="1"/>
          <p:nvPr>
            <p:ph idx="1" type="body"/>
          </p:nvPr>
        </p:nvSpPr>
        <p:spPr>
          <a:xfrm>
            <a:off x="914400" y="4343400"/>
            <a:ext cx="5029200" cy="4114800"/>
          </a:xfrm>
          <a:prstGeom prst="rect">
            <a:avLst/>
          </a:prstGeom>
        </p:spPr>
        <p:txBody>
          <a:bodyPr anchorCtr="0" anchor="t" bIns="91425" lIns="91425"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0" name="Shape 760"/>
        <p:cNvGrpSpPr/>
        <p:nvPr/>
      </p:nvGrpSpPr>
      <p:grpSpPr>
        <a:xfrm>
          <a:off x="0" y="0"/>
          <a:ext cx="0" cy="0"/>
          <a:chOff x="0" y="0"/>
          <a:chExt cx="0" cy="0"/>
        </a:xfrm>
      </p:grpSpPr>
      <p:sp>
        <p:nvSpPr>
          <p:cNvPr id="761" name="Shape 761"/>
          <p:cNvSpPr txBox="1"/>
          <p:nvPr>
            <p:ph idx="1" type="body"/>
          </p:nvPr>
        </p:nvSpPr>
        <p:spPr>
          <a:xfrm>
            <a:off x="914400" y="4343400"/>
            <a:ext cx="5029200" cy="4114800"/>
          </a:xfrm>
          <a:prstGeom prst="rect">
            <a:avLst/>
          </a:prstGeom>
        </p:spPr>
        <p:txBody>
          <a:bodyPr anchorCtr="0" anchor="t" bIns="91425" lIns="91425" rIns="91425" wrap="square" tIns="91425">
            <a:noAutofit/>
          </a:bodyPr>
          <a:lstStyle/>
          <a:p>
            <a:pPr indent="0" lvl="0" marL="0" rtl="0">
              <a:spcBef>
                <a:spcPts val="0"/>
              </a:spcBef>
              <a:spcAft>
                <a:spcPts val="0"/>
              </a:spcAft>
              <a:buNone/>
            </a:pPr>
            <a:r>
              <a:t/>
            </a:r>
            <a:endParaRPr/>
          </a:p>
        </p:txBody>
      </p:sp>
      <p:sp>
        <p:nvSpPr>
          <p:cNvPr id="762" name="Shape 76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6" name="Shape 766"/>
        <p:cNvGrpSpPr/>
        <p:nvPr/>
      </p:nvGrpSpPr>
      <p:grpSpPr>
        <a:xfrm>
          <a:off x="0" y="0"/>
          <a:ext cx="0" cy="0"/>
          <a:chOff x="0" y="0"/>
          <a:chExt cx="0" cy="0"/>
        </a:xfrm>
      </p:grpSpPr>
      <p:sp>
        <p:nvSpPr>
          <p:cNvPr id="767" name="Shape 76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768" name="Shape 768"/>
          <p:cNvSpPr txBox="1"/>
          <p:nvPr>
            <p:ph idx="1" type="body"/>
          </p:nvPr>
        </p:nvSpPr>
        <p:spPr>
          <a:xfrm>
            <a:off x="914400" y="4343400"/>
            <a:ext cx="5029200" cy="4114800"/>
          </a:xfrm>
          <a:prstGeom prst="rect">
            <a:avLst/>
          </a:prstGeom>
        </p:spPr>
        <p:txBody>
          <a:bodyPr anchorCtr="0" anchor="t" bIns="91425" lIns="91425"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8" name="Shape 778"/>
        <p:cNvGrpSpPr/>
        <p:nvPr/>
      </p:nvGrpSpPr>
      <p:grpSpPr>
        <a:xfrm>
          <a:off x="0" y="0"/>
          <a:ext cx="0" cy="0"/>
          <a:chOff x="0" y="0"/>
          <a:chExt cx="0" cy="0"/>
        </a:xfrm>
      </p:grpSpPr>
      <p:sp>
        <p:nvSpPr>
          <p:cNvPr id="779" name="Shape 779"/>
          <p:cNvSpPr txBox="1"/>
          <p:nvPr>
            <p:ph idx="1" type="body"/>
          </p:nvPr>
        </p:nvSpPr>
        <p:spPr>
          <a:xfrm>
            <a:off x="914400" y="4343400"/>
            <a:ext cx="5029200" cy="4114800"/>
          </a:xfrm>
          <a:prstGeom prst="rect">
            <a:avLst/>
          </a:prstGeom>
        </p:spPr>
        <p:txBody>
          <a:bodyPr anchorCtr="0" anchor="t" bIns="91425" lIns="91425" rIns="91425" wrap="square" tIns="91425">
            <a:noAutofit/>
          </a:bodyPr>
          <a:lstStyle/>
          <a:p>
            <a:pPr indent="0" lvl="0" marL="0" rtl="0">
              <a:spcBef>
                <a:spcPts val="0"/>
              </a:spcBef>
              <a:spcAft>
                <a:spcPts val="0"/>
              </a:spcAft>
              <a:buNone/>
            </a:pPr>
            <a:r>
              <a:t/>
            </a:r>
            <a:endParaRPr/>
          </a:p>
        </p:txBody>
      </p:sp>
      <p:sp>
        <p:nvSpPr>
          <p:cNvPr id="780" name="Shape 78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4" name="Shape 784"/>
        <p:cNvGrpSpPr/>
        <p:nvPr/>
      </p:nvGrpSpPr>
      <p:grpSpPr>
        <a:xfrm>
          <a:off x="0" y="0"/>
          <a:ext cx="0" cy="0"/>
          <a:chOff x="0" y="0"/>
          <a:chExt cx="0" cy="0"/>
        </a:xfrm>
      </p:grpSpPr>
      <p:sp>
        <p:nvSpPr>
          <p:cNvPr id="785" name="Shape 78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86" name="Shape 786"/>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0" name="Shape 790"/>
        <p:cNvGrpSpPr/>
        <p:nvPr/>
      </p:nvGrpSpPr>
      <p:grpSpPr>
        <a:xfrm>
          <a:off x="0" y="0"/>
          <a:ext cx="0" cy="0"/>
          <a:chOff x="0" y="0"/>
          <a:chExt cx="0" cy="0"/>
        </a:xfrm>
      </p:grpSpPr>
      <p:sp>
        <p:nvSpPr>
          <p:cNvPr id="791" name="Shape 791"/>
          <p:cNvSpPr txBox="1"/>
          <p:nvPr>
            <p:ph idx="1" type="body"/>
          </p:nvPr>
        </p:nvSpPr>
        <p:spPr>
          <a:xfrm>
            <a:off x="914400" y="4343400"/>
            <a:ext cx="5029200" cy="4114800"/>
          </a:xfrm>
          <a:prstGeom prst="rect">
            <a:avLst/>
          </a:prstGeom>
        </p:spPr>
        <p:txBody>
          <a:bodyPr anchorCtr="0" anchor="t" bIns="91425" lIns="91425" rIns="91425" wrap="square" tIns="91425">
            <a:noAutofit/>
          </a:bodyPr>
          <a:lstStyle/>
          <a:p>
            <a:pPr indent="0" lvl="0" marL="0" rtl="0">
              <a:spcBef>
                <a:spcPts val="0"/>
              </a:spcBef>
              <a:spcAft>
                <a:spcPts val="0"/>
              </a:spcAft>
              <a:buNone/>
            </a:pPr>
            <a:r>
              <a:t/>
            </a:r>
            <a:endParaRPr/>
          </a:p>
        </p:txBody>
      </p:sp>
      <p:sp>
        <p:nvSpPr>
          <p:cNvPr id="792" name="Shape 79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6" name="Shape 796"/>
        <p:cNvGrpSpPr/>
        <p:nvPr/>
      </p:nvGrpSpPr>
      <p:grpSpPr>
        <a:xfrm>
          <a:off x="0" y="0"/>
          <a:ext cx="0" cy="0"/>
          <a:chOff x="0" y="0"/>
          <a:chExt cx="0" cy="0"/>
        </a:xfrm>
      </p:grpSpPr>
      <p:sp>
        <p:nvSpPr>
          <p:cNvPr id="797" name="Shape 79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98" name="Shape 798"/>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3" name="Shape 433"/>
        <p:cNvGrpSpPr/>
        <p:nvPr/>
      </p:nvGrpSpPr>
      <p:grpSpPr>
        <a:xfrm>
          <a:off x="0" y="0"/>
          <a:ext cx="0" cy="0"/>
          <a:chOff x="0" y="0"/>
          <a:chExt cx="0" cy="0"/>
        </a:xfrm>
      </p:grpSpPr>
      <p:sp>
        <p:nvSpPr>
          <p:cNvPr id="434" name="Shape 434"/>
          <p:cNvSpPr txBox="1"/>
          <p:nvPr>
            <p:ph idx="1" type="body"/>
          </p:nvPr>
        </p:nvSpPr>
        <p:spPr>
          <a:xfrm>
            <a:off x="914400" y="4343400"/>
            <a:ext cx="50292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
        <p:nvSpPr>
          <p:cNvPr id="435" name="Shape 43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3" name="Shape 803"/>
        <p:cNvGrpSpPr/>
        <p:nvPr/>
      </p:nvGrpSpPr>
      <p:grpSpPr>
        <a:xfrm>
          <a:off x="0" y="0"/>
          <a:ext cx="0" cy="0"/>
          <a:chOff x="0" y="0"/>
          <a:chExt cx="0" cy="0"/>
        </a:xfrm>
      </p:grpSpPr>
      <p:sp>
        <p:nvSpPr>
          <p:cNvPr id="804" name="Shape 804"/>
          <p:cNvSpPr txBox="1"/>
          <p:nvPr>
            <p:ph idx="1" type="body"/>
          </p:nvPr>
        </p:nvSpPr>
        <p:spPr>
          <a:xfrm>
            <a:off x="914400" y="4343400"/>
            <a:ext cx="5029200" cy="4114800"/>
          </a:xfrm>
          <a:prstGeom prst="rect">
            <a:avLst/>
          </a:prstGeom>
        </p:spPr>
        <p:txBody>
          <a:bodyPr anchorCtr="0" anchor="t" bIns="91425" lIns="91425" rIns="91425" wrap="square" tIns="91425">
            <a:noAutofit/>
          </a:bodyPr>
          <a:lstStyle/>
          <a:p>
            <a:pPr indent="0" lvl="0" marL="0" rtl="0">
              <a:spcBef>
                <a:spcPts val="0"/>
              </a:spcBef>
              <a:spcAft>
                <a:spcPts val="0"/>
              </a:spcAft>
              <a:buNone/>
            </a:pPr>
            <a:r>
              <a:t/>
            </a:r>
            <a:endParaRPr/>
          </a:p>
        </p:txBody>
      </p:sp>
      <p:sp>
        <p:nvSpPr>
          <p:cNvPr id="805" name="Shape 80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9" name="Shape 809"/>
        <p:cNvGrpSpPr/>
        <p:nvPr/>
      </p:nvGrpSpPr>
      <p:grpSpPr>
        <a:xfrm>
          <a:off x="0" y="0"/>
          <a:ext cx="0" cy="0"/>
          <a:chOff x="0" y="0"/>
          <a:chExt cx="0" cy="0"/>
        </a:xfrm>
      </p:grpSpPr>
      <p:sp>
        <p:nvSpPr>
          <p:cNvPr id="810" name="Shape 810"/>
          <p:cNvSpPr txBox="1"/>
          <p:nvPr>
            <p:ph idx="1" type="body"/>
          </p:nvPr>
        </p:nvSpPr>
        <p:spPr>
          <a:xfrm>
            <a:off x="914400" y="4343400"/>
            <a:ext cx="50292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
        <p:nvSpPr>
          <p:cNvPr id="811" name="Shape 81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7" name="Shape 817"/>
        <p:cNvGrpSpPr/>
        <p:nvPr/>
      </p:nvGrpSpPr>
      <p:grpSpPr>
        <a:xfrm>
          <a:off x="0" y="0"/>
          <a:ext cx="0" cy="0"/>
          <a:chOff x="0" y="0"/>
          <a:chExt cx="0" cy="0"/>
        </a:xfrm>
      </p:grpSpPr>
      <p:sp>
        <p:nvSpPr>
          <p:cNvPr id="818" name="Shape 818"/>
          <p:cNvSpPr txBox="1"/>
          <p:nvPr>
            <p:ph idx="1" type="body"/>
          </p:nvPr>
        </p:nvSpPr>
        <p:spPr>
          <a:xfrm>
            <a:off x="914400" y="4343400"/>
            <a:ext cx="50292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
        <p:nvSpPr>
          <p:cNvPr id="819" name="Shape 81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9" name="Shape 439"/>
        <p:cNvGrpSpPr/>
        <p:nvPr/>
      </p:nvGrpSpPr>
      <p:grpSpPr>
        <a:xfrm>
          <a:off x="0" y="0"/>
          <a:ext cx="0" cy="0"/>
          <a:chOff x="0" y="0"/>
          <a:chExt cx="0" cy="0"/>
        </a:xfrm>
      </p:grpSpPr>
      <p:sp>
        <p:nvSpPr>
          <p:cNvPr id="440" name="Shape 44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441" name="Shape 441"/>
          <p:cNvSpPr txBox="1"/>
          <p:nvPr>
            <p:ph idx="1" type="body"/>
          </p:nvPr>
        </p:nvSpPr>
        <p:spPr>
          <a:xfrm>
            <a:off x="914400" y="4343400"/>
            <a:ext cx="5029200" cy="4114800"/>
          </a:xfrm>
          <a:prstGeom prst="rect">
            <a:avLst/>
          </a:prstGeom>
        </p:spPr>
        <p:txBody>
          <a:bodyPr anchorCtr="0" anchor="t" bIns="91425" lIns="91425"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1" name="Shape 451"/>
        <p:cNvGrpSpPr/>
        <p:nvPr/>
      </p:nvGrpSpPr>
      <p:grpSpPr>
        <a:xfrm>
          <a:off x="0" y="0"/>
          <a:ext cx="0" cy="0"/>
          <a:chOff x="0" y="0"/>
          <a:chExt cx="0" cy="0"/>
        </a:xfrm>
      </p:grpSpPr>
      <p:sp>
        <p:nvSpPr>
          <p:cNvPr id="452" name="Shape 45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53" name="Shape 453"/>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8" name="Shape 458"/>
        <p:cNvGrpSpPr/>
        <p:nvPr/>
      </p:nvGrpSpPr>
      <p:grpSpPr>
        <a:xfrm>
          <a:off x="0" y="0"/>
          <a:ext cx="0" cy="0"/>
          <a:chOff x="0" y="0"/>
          <a:chExt cx="0" cy="0"/>
        </a:xfrm>
      </p:grpSpPr>
      <p:sp>
        <p:nvSpPr>
          <p:cNvPr id="459" name="Shape 459"/>
          <p:cNvSpPr txBox="1"/>
          <p:nvPr>
            <p:ph idx="1" type="body"/>
          </p:nvPr>
        </p:nvSpPr>
        <p:spPr>
          <a:xfrm>
            <a:off x="914400" y="4343400"/>
            <a:ext cx="5029200" cy="4114800"/>
          </a:xfrm>
          <a:prstGeom prst="rect">
            <a:avLst/>
          </a:prstGeom>
        </p:spPr>
        <p:txBody>
          <a:bodyPr anchorCtr="0" anchor="t" bIns="91425" lIns="91425" rIns="91425" wrap="square" tIns="91425">
            <a:noAutofit/>
          </a:bodyPr>
          <a:lstStyle/>
          <a:p>
            <a:pPr indent="0" lvl="0" marL="0" rtl="0">
              <a:spcBef>
                <a:spcPts val="0"/>
              </a:spcBef>
              <a:spcAft>
                <a:spcPts val="0"/>
              </a:spcAft>
              <a:buNone/>
            </a:pPr>
            <a:r>
              <a:t/>
            </a:r>
            <a:endParaRPr/>
          </a:p>
        </p:txBody>
      </p:sp>
      <p:sp>
        <p:nvSpPr>
          <p:cNvPr id="460" name="Shape 46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4" name="Shape 464"/>
        <p:cNvGrpSpPr/>
        <p:nvPr/>
      </p:nvGrpSpPr>
      <p:grpSpPr>
        <a:xfrm>
          <a:off x="0" y="0"/>
          <a:ext cx="0" cy="0"/>
          <a:chOff x="0" y="0"/>
          <a:chExt cx="0" cy="0"/>
        </a:xfrm>
      </p:grpSpPr>
      <p:sp>
        <p:nvSpPr>
          <p:cNvPr id="465" name="Shape 46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466" name="Shape 466"/>
          <p:cNvSpPr txBox="1"/>
          <p:nvPr>
            <p:ph idx="1" type="body"/>
          </p:nvPr>
        </p:nvSpPr>
        <p:spPr>
          <a:xfrm>
            <a:off x="914400" y="4343400"/>
            <a:ext cx="5029200" cy="4114800"/>
          </a:xfrm>
          <a:prstGeom prst="rect">
            <a:avLst/>
          </a:prstGeom>
        </p:spPr>
        <p:txBody>
          <a:bodyPr anchorCtr="0" anchor="t" bIns="91425" lIns="91425"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9.jpg"/><Relationship Id="rId4" Type="http://schemas.openxmlformats.org/officeDocument/2006/relationships/image" Target="../media/image4.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8.png"/><Relationship Id="rId4" Type="http://schemas.openxmlformats.org/officeDocument/2006/relationships/image" Target="../media/image28.png"/><Relationship Id="rId11" Type="http://schemas.openxmlformats.org/officeDocument/2006/relationships/image" Target="../media/image7.png"/><Relationship Id="rId10" Type="http://schemas.openxmlformats.org/officeDocument/2006/relationships/image" Target="../media/image26.png"/><Relationship Id="rId9"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11.png"/><Relationship Id="rId7" Type="http://schemas.openxmlformats.org/officeDocument/2006/relationships/image" Target="../media/image27.png"/><Relationship Id="rId8"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8.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8.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7.png"/><Relationship Id="rId3" Type="http://schemas.openxmlformats.org/officeDocument/2006/relationships/image" Target="../media/image42.jpg"/><Relationship Id="rId4" Type="http://schemas.openxmlformats.org/officeDocument/2006/relationships/image" Target="../media/image10.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4.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jp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6.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png"/><Relationship Id="rId3" Type="http://schemas.openxmlformats.org/officeDocument/2006/relationships/image" Target="../media/image24.jpg"/><Relationship Id="rId4" Type="http://schemas.openxmlformats.org/officeDocument/2006/relationships/image" Target="../media/image21.jp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2.png"/><Relationship Id="rId3" Type="http://schemas.openxmlformats.org/officeDocument/2006/relationships/image" Target="../media/image40.png"/><Relationship Id="rId4" Type="http://schemas.openxmlformats.org/officeDocument/2006/relationships/image" Target="../media/image45.png"/><Relationship Id="rId11" Type="http://schemas.openxmlformats.org/officeDocument/2006/relationships/image" Target="../media/image30.png"/><Relationship Id="rId10" Type="http://schemas.openxmlformats.org/officeDocument/2006/relationships/image" Target="../media/image29.png"/><Relationship Id="rId9" Type="http://schemas.openxmlformats.org/officeDocument/2006/relationships/image" Target="../media/image33.png"/><Relationship Id="rId5" Type="http://schemas.openxmlformats.org/officeDocument/2006/relationships/image" Target="../media/image23.png"/><Relationship Id="rId6" Type="http://schemas.openxmlformats.org/officeDocument/2006/relationships/image" Target="../media/image25.png"/><Relationship Id="rId7" Type="http://schemas.openxmlformats.org/officeDocument/2006/relationships/image" Target="../media/image31.png"/><Relationship Id="rId8" Type="http://schemas.openxmlformats.org/officeDocument/2006/relationships/image" Target="../media/image32.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5.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5.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8.jp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6.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9.png"/><Relationship Id="rId3" Type="http://schemas.openxmlformats.org/officeDocument/2006/relationships/image" Target="../media/image43.jpg"/><Relationship Id="rId4" Type="http://schemas.openxmlformats.org/officeDocument/2006/relationships/image" Target="../media/image35.jp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tx">
  <p:cSld name="Title">
    <p:bg>
      <p:bgPr>
        <a:solidFill>
          <a:srgbClr val="000000"/>
        </a:solidFill>
      </p:bgPr>
    </p:bg>
    <p:spTree>
      <p:nvGrpSpPr>
        <p:cNvPr id="10" name="Shape 10"/>
        <p:cNvGrpSpPr/>
        <p:nvPr/>
      </p:nvGrpSpPr>
      <p:grpSpPr>
        <a:xfrm>
          <a:off x="0" y="0"/>
          <a:ext cx="0" cy="0"/>
          <a:chOff x="0" y="0"/>
          <a:chExt cx="0" cy="0"/>
        </a:xfrm>
      </p:grpSpPr>
      <p:cxnSp>
        <p:nvCxnSpPr>
          <p:cNvPr id="11" name="Shape 11"/>
          <p:cNvCxnSpPr/>
          <p:nvPr/>
        </p:nvCxnSpPr>
        <p:spPr>
          <a:xfrm>
            <a:off x="635000" y="635000"/>
            <a:ext cx="11734800" cy="11"/>
          </a:xfrm>
          <a:prstGeom prst="straightConnector1">
            <a:avLst/>
          </a:prstGeom>
          <a:noFill/>
          <a:ln cap="flat" cmpd="sng" w="9525">
            <a:solidFill>
              <a:srgbClr val="FFFFFF"/>
            </a:solidFill>
            <a:prstDash val="solid"/>
            <a:miter lim="8000"/>
            <a:headEnd len="med" w="med" type="none"/>
            <a:tailEnd len="med" w="med" type="none"/>
          </a:ln>
        </p:spPr>
      </p:cxnSp>
      <p:cxnSp>
        <p:nvCxnSpPr>
          <p:cNvPr id="12" name="Shape 12"/>
          <p:cNvCxnSpPr/>
          <p:nvPr/>
        </p:nvCxnSpPr>
        <p:spPr>
          <a:xfrm>
            <a:off x="635000" y="1219200"/>
            <a:ext cx="11734800" cy="11"/>
          </a:xfrm>
          <a:prstGeom prst="straightConnector1">
            <a:avLst/>
          </a:prstGeom>
          <a:noFill/>
          <a:ln cap="flat" cmpd="sng" w="9525">
            <a:solidFill>
              <a:srgbClr val="FFFFFF"/>
            </a:solidFill>
            <a:prstDash val="solid"/>
            <a:miter lim="8000"/>
            <a:headEnd len="med" w="med" type="none"/>
            <a:tailEnd len="med" w="med" type="none"/>
          </a:ln>
        </p:spPr>
      </p:cxnSp>
      <p:pic>
        <p:nvPicPr>
          <p:cNvPr id="13" name="Shape 13"/>
          <p:cNvPicPr preferRelativeResize="0"/>
          <p:nvPr/>
        </p:nvPicPr>
        <p:blipFill rotWithShape="1">
          <a:blip r:embed="rId2">
            <a:alphaModFix/>
          </a:blip>
          <a:srcRect b="0" l="0" r="0" t="0"/>
          <a:stretch/>
        </p:blipFill>
        <p:spPr>
          <a:xfrm>
            <a:off x="634999" y="762000"/>
            <a:ext cx="2832102" cy="3048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Content: Smart Phones">
    <p:spTree>
      <p:nvGrpSpPr>
        <p:cNvPr id="56" name="Shape 56"/>
        <p:cNvGrpSpPr/>
        <p:nvPr/>
      </p:nvGrpSpPr>
      <p:grpSpPr>
        <a:xfrm>
          <a:off x="0" y="0"/>
          <a:ext cx="0" cy="0"/>
          <a:chOff x="0" y="0"/>
          <a:chExt cx="0" cy="0"/>
        </a:xfrm>
      </p:grpSpPr>
      <p:pic>
        <p:nvPicPr>
          <p:cNvPr id="57" name="Shape 57"/>
          <p:cNvPicPr preferRelativeResize="0"/>
          <p:nvPr/>
        </p:nvPicPr>
        <p:blipFill rotWithShape="1">
          <a:blip r:embed="rId2">
            <a:alphaModFix/>
          </a:blip>
          <a:srcRect b="0" l="0" r="0" t="0"/>
          <a:stretch/>
        </p:blipFill>
        <p:spPr>
          <a:xfrm>
            <a:off x="1016000" y="1313656"/>
            <a:ext cx="4043866" cy="6057901"/>
          </a:xfrm>
          <a:prstGeom prst="rect">
            <a:avLst/>
          </a:prstGeom>
          <a:noFill/>
          <a:ln>
            <a:noFill/>
          </a:ln>
        </p:spPr>
      </p:pic>
      <p:pic>
        <p:nvPicPr>
          <p:cNvPr id="58" name="Shape 58"/>
          <p:cNvPicPr preferRelativeResize="0"/>
          <p:nvPr/>
        </p:nvPicPr>
        <p:blipFill rotWithShape="1">
          <a:blip r:embed="rId3">
            <a:alphaModFix/>
          </a:blip>
          <a:srcRect b="0" l="0" r="0" t="0"/>
          <a:stretch/>
        </p:blipFill>
        <p:spPr>
          <a:xfrm>
            <a:off x="4673600" y="1371600"/>
            <a:ext cx="3695700" cy="5514678"/>
          </a:xfrm>
          <a:prstGeom prst="rect">
            <a:avLst/>
          </a:prstGeom>
          <a:noFill/>
          <a:ln>
            <a:noFill/>
          </a:ln>
        </p:spPr>
      </p:pic>
      <p:pic>
        <p:nvPicPr>
          <p:cNvPr id="59" name="Shape 59"/>
          <p:cNvPicPr preferRelativeResize="0"/>
          <p:nvPr/>
        </p:nvPicPr>
        <p:blipFill rotWithShape="1">
          <a:blip r:embed="rId4">
            <a:alphaModFix/>
          </a:blip>
          <a:srcRect b="0" l="0" r="0" t="0"/>
          <a:stretch/>
        </p:blipFill>
        <p:spPr>
          <a:xfrm>
            <a:off x="8509000" y="1358900"/>
            <a:ext cx="2984500" cy="5459452"/>
          </a:xfrm>
          <a:prstGeom prst="rect">
            <a:avLst/>
          </a:prstGeom>
          <a:noFill/>
          <a:ln>
            <a:noFill/>
          </a:ln>
        </p:spPr>
      </p:pic>
      <p:cxnSp>
        <p:nvCxnSpPr>
          <p:cNvPr id="60" name="Shape 60"/>
          <p:cNvCxnSpPr/>
          <p:nvPr/>
        </p:nvCxnSpPr>
        <p:spPr>
          <a:xfrm>
            <a:off x="635000" y="635000"/>
            <a:ext cx="11734800" cy="11"/>
          </a:xfrm>
          <a:prstGeom prst="straightConnector1">
            <a:avLst/>
          </a:prstGeom>
          <a:noFill/>
          <a:ln>
            <a:noFill/>
          </a:ln>
        </p:spPr>
      </p:cxnSp>
      <p:cxnSp>
        <p:nvCxnSpPr>
          <p:cNvPr id="61" name="Shape 61"/>
          <p:cNvCxnSpPr/>
          <p:nvPr/>
        </p:nvCxnSpPr>
        <p:spPr>
          <a:xfrm>
            <a:off x="635000" y="1219200"/>
            <a:ext cx="11734800" cy="11"/>
          </a:xfrm>
          <a:prstGeom prst="straightConnector1">
            <a:avLst/>
          </a:prstGeom>
          <a:noFill/>
          <a:ln>
            <a:noFill/>
          </a:ln>
        </p:spPr>
      </p:cxnSp>
      <p:sp>
        <p:nvSpPr>
          <p:cNvPr id="62" name="Shape 62"/>
          <p:cNvSpPr/>
          <p:nvPr/>
        </p:nvSpPr>
        <p:spPr>
          <a:xfrm>
            <a:off x="5651500" y="3835400"/>
            <a:ext cx="1707947" cy="254000"/>
          </a:xfrm>
          <a:prstGeom prst="rect">
            <a:avLst/>
          </a:prstGeom>
          <a:noFill/>
          <a:ln>
            <a:noFill/>
          </a:ln>
        </p:spPr>
        <p:txBody>
          <a:bodyPr anchorCtr="0" anchor="t" bIns="38100" lIns="38100" rIns="38100" wrap="square" tIns="38100">
            <a:noAutofit/>
          </a:bodyPr>
          <a:lstStyle/>
          <a:p>
            <a:pPr indent="0" lvl="0" marL="0" marR="0" rtl="0" algn="l">
              <a:spcBef>
                <a:spcPts val="0"/>
              </a:spcBef>
              <a:spcAft>
                <a:spcPts val="0"/>
              </a:spcAft>
              <a:buNone/>
            </a:pPr>
            <a:r>
              <a:rPr b="0" i="0" lang="en-US" sz="1400" u="none" cap="none" strike="noStrike">
                <a:solidFill>
                  <a:srgbClr val="000000"/>
                </a:solidFill>
                <a:latin typeface="Arial"/>
                <a:ea typeface="Arial"/>
                <a:cs typeface="Arial"/>
                <a:sym typeface="Arial"/>
              </a:rPr>
              <a:t>Drag an object here</a:t>
            </a:r>
            <a:endParaRPr/>
          </a:p>
        </p:txBody>
      </p:sp>
      <p:sp>
        <p:nvSpPr>
          <p:cNvPr id="63" name="Shape 63"/>
          <p:cNvSpPr/>
          <p:nvPr/>
        </p:nvSpPr>
        <p:spPr>
          <a:xfrm>
            <a:off x="9182100" y="3835400"/>
            <a:ext cx="1707947" cy="254000"/>
          </a:xfrm>
          <a:prstGeom prst="rect">
            <a:avLst/>
          </a:prstGeom>
          <a:noFill/>
          <a:ln>
            <a:noFill/>
          </a:ln>
        </p:spPr>
        <p:txBody>
          <a:bodyPr anchorCtr="0" anchor="t" bIns="38100" lIns="38100" rIns="38100" wrap="square" tIns="38100">
            <a:noAutofit/>
          </a:bodyPr>
          <a:lstStyle/>
          <a:p>
            <a:pPr indent="0" lvl="0" marL="0" marR="0" rtl="0" algn="l">
              <a:spcBef>
                <a:spcPts val="0"/>
              </a:spcBef>
              <a:spcAft>
                <a:spcPts val="0"/>
              </a:spcAft>
              <a:buNone/>
            </a:pPr>
            <a:r>
              <a:rPr b="0" i="0" lang="en-US" sz="1400" u="none" cap="none" strike="noStrike">
                <a:solidFill>
                  <a:srgbClr val="000000"/>
                </a:solidFill>
                <a:latin typeface="Arial"/>
                <a:ea typeface="Arial"/>
                <a:cs typeface="Arial"/>
                <a:sym typeface="Arial"/>
              </a:rPr>
              <a:t>Drag an object here</a:t>
            </a:r>
            <a:endParaRPr/>
          </a:p>
        </p:txBody>
      </p:sp>
      <p:sp>
        <p:nvSpPr>
          <p:cNvPr id="64" name="Shape 64"/>
          <p:cNvSpPr txBox="1"/>
          <p:nvPr>
            <p:ph idx="1" type="body"/>
          </p:nvPr>
        </p:nvSpPr>
        <p:spPr>
          <a:xfrm>
            <a:off x="1841500" y="1981200"/>
            <a:ext cx="2311400" cy="3962400"/>
          </a:xfrm>
          <a:prstGeom prst="rect">
            <a:avLst/>
          </a:prstGeom>
          <a:noFill/>
          <a:ln>
            <a:noFill/>
          </a:ln>
        </p:spPr>
        <p:txBody>
          <a:bodyPr anchorCtr="0" anchor="ctr" bIns="91425" lIns="91425" rIns="91425" wrap="square" tIns="91425"/>
          <a:lstStyle>
            <a:lvl1pPr indent="-317500" lvl="0" marL="457200" rtl="0">
              <a:lnSpc>
                <a:spcPct val="100000"/>
              </a:lnSpc>
              <a:spcBef>
                <a:spcPts val="1000"/>
              </a:spcBef>
              <a:spcAft>
                <a:spcPts val="0"/>
              </a:spcAft>
              <a:buSzPts val="1400"/>
              <a:buChar char="●"/>
              <a:defRPr/>
            </a:lvl1pPr>
            <a:lvl2pPr indent="-317500" lvl="1" marL="914400" rtl="0">
              <a:lnSpc>
                <a:spcPct val="100000"/>
              </a:lnSpc>
              <a:spcBef>
                <a:spcPts val="1000"/>
              </a:spcBef>
              <a:spcAft>
                <a:spcPts val="0"/>
              </a:spcAft>
              <a:buSzPts val="1400"/>
              <a:buChar char="‣"/>
              <a:defRPr/>
            </a:lvl2pPr>
            <a:lvl3pPr indent="-317500" lvl="2" marL="1371600" rtl="0">
              <a:lnSpc>
                <a:spcPct val="100000"/>
              </a:lnSpc>
              <a:spcBef>
                <a:spcPts val="1000"/>
              </a:spcBef>
              <a:spcAft>
                <a:spcPts val="0"/>
              </a:spcAft>
              <a:buSzPts val="1400"/>
              <a:buChar char="‣"/>
              <a:defRPr/>
            </a:lvl3pPr>
            <a:lvl4pPr indent="-317500" lvl="3" marL="1828800" rtl="0">
              <a:lnSpc>
                <a:spcPct val="100000"/>
              </a:lnSpc>
              <a:spcBef>
                <a:spcPts val="1000"/>
              </a:spcBef>
              <a:spcAft>
                <a:spcPts val="0"/>
              </a:spcAft>
              <a:buSzPts val="1400"/>
              <a:buChar char="‣"/>
              <a:defRPr/>
            </a:lvl4pPr>
            <a:lvl5pPr indent="-317500" lvl="4" marL="2286000" rtl="0">
              <a:lnSpc>
                <a:spcPct val="100000"/>
              </a:lnSpc>
              <a:spcBef>
                <a:spcPts val="1000"/>
              </a:spcBef>
              <a:spcAft>
                <a:spcPts val="0"/>
              </a:spcAft>
              <a:buSzPts val="1400"/>
              <a:buChar char="‣"/>
              <a:defRPr/>
            </a:lvl5pPr>
            <a:lvl6pPr indent="-317500" lvl="5" marL="2743200" rtl="0">
              <a:lnSpc>
                <a:spcPct val="100000"/>
              </a:lnSpc>
              <a:spcBef>
                <a:spcPts val="1000"/>
              </a:spcBef>
              <a:spcAft>
                <a:spcPts val="0"/>
              </a:spcAft>
              <a:buSzPts val="1400"/>
              <a:buChar char="•"/>
              <a:defRPr/>
            </a:lvl6pPr>
            <a:lvl7pPr indent="-317500" lvl="6" marL="3200400" rtl="0">
              <a:lnSpc>
                <a:spcPct val="100000"/>
              </a:lnSpc>
              <a:spcBef>
                <a:spcPts val="1000"/>
              </a:spcBef>
              <a:spcAft>
                <a:spcPts val="0"/>
              </a:spcAft>
              <a:buSzPts val="1400"/>
              <a:buChar char="•"/>
              <a:defRPr/>
            </a:lvl7pPr>
            <a:lvl8pPr indent="-317500" lvl="7" marL="3657600" rtl="0">
              <a:lnSpc>
                <a:spcPct val="100000"/>
              </a:lnSpc>
              <a:spcBef>
                <a:spcPts val="1000"/>
              </a:spcBef>
              <a:spcAft>
                <a:spcPts val="0"/>
              </a:spcAft>
              <a:buSzPts val="1400"/>
              <a:buChar char="•"/>
              <a:defRPr/>
            </a:lvl8pPr>
            <a:lvl9pPr indent="-317500" lvl="8" marL="4114800" rtl="0">
              <a:lnSpc>
                <a:spcPct val="100000"/>
              </a:lnSpc>
              <a:spcBef>
                <a:spcPts val="1000"/>
              </a:spcBef>
              <a:spcAft>
                <a:spcPts val="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Charts">
    <p:spTree>
      <p:nvGrpSpPr>
        <p:cNvPr id="65" name="Shape 65"/>
        <p:cNvGrpSpPr/>
        <p:nvPr/>
      </p:nvGrpSpPr>
      <p:grpSpPr>
        <a:xfrm>
          <a:off x="0" y="0"/>
          <a:ext cx="0" cy="0"/>
          <a:chOff x="0" y="0"/>
          <a:chExt cx="0" cy="0"/>
        </a:xfrm>
      </p:grpSpPr>
      <p:cxnSp>
        <p:nvCxnSpPr>
          <p:cNvPr id="66" name="Shape 66"/>
          <p:cNvCxnSpPr/>
          <p:nvPr/>
        </p:nvCxnSpPr>
        <p:spPr>
          <a:xfrm>
            <a:off x="635000" y="635000"/>
            <a:ext cx="11734800" cy="11"/>
          </a:xfrm>
          <a:prstGeom prst="straightConnector1">
            <a:avLst/>
          </a:prstGeom>
          <a:noFill/>
          <a:ln>
            <a:noFill/>
          </a:ln>
        </p:spPr>
      </p:cxnSp>
      <p:cxnSp>
        <p:nvCxnSpPr>
          <p:cNvPr id="67" name="Shape 67"/>
          <p:cNvCxnSpPr/>
          <p:nvPr/>
        </p:nvCxnSpPr>
        <p:spPr>
          <a:xfrm>
            <a:off x="635000" y="1219200"/>
            <a:ext cx="11734800" cy="11"/>
          </a:xfrm>
          <a:prstGeom prst="straightConnector1">
            <a:avLst/>
          </a:prstGeom>
          <a:noFill/>
          <a:ln>
            <a:noFill/>
          </a:ln>
        </p:spPr>
      </p:cxnSp>
      <p:sp>
        <p:nvSpPr>
          <p:cNvPr id="68" name="Shape 68"/>
          <p:cNvSpPr/>
          <p:nvPr/>
        </p:nvSpPr>
        <p:spPr>
          <a:xfrm>
            <a:off x="655827" y="2307725"/>
            <a:ext cx="3000000" cy="30000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spcAft>
                <a:spcPts val="0"/>
              </a:spcAft>
              <a:buNone/>
            </a:pPr>
            <a:r>
              <a:t/>
            </a:r>
            <a:endParaRPr/>
          </a:p>
        </p:txBody>
      </p:sp>
      <p:sp>
        <p:nvSpPr>
          <p:cNvPr id="69" name="Shape 69"/>
          <p:cNvSpPr/>
          <p:nvPr/>
        </p:nvSpPr>
        <p:spPr>
          <a:xfrm>
            <a:off x="4386429" y="2303347"/>
            <a:ext cx="3000000" cy="30000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spcAft>
                <a:spcPts val="0"/>
              </a:spcAft>
              <a:buNone/>
            </a:pPr>
            <a:r>
              <a:t/>
            </a:r>
            <a:endParaRPr/>
          </a:p>
        </p:txBody>
      </p:sp>
      <p:sp>
        <p:nvSpPr>
          <p:cNvPr id="70" name="Shape 70"/>
          <p:cNvSpPr/>
          <p:nvPr/>
        </p:nvSpPr>
        <p:spPr>
          <a:xfrm>
            <a:off x="7409003" y="2423731"/>
            <a:ext cx="3000000" cy="30000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Callouts">
    <p:spTree>
      <p:nvGrpSpPr>
        <p:cNvPr id="71" name="Shape 71"/>
        <p:cNvGrpSpPr/>
        <p:nvPr/>
      </p:nvGrpSpPr>
      <p:grpSpPr>
        <a:xfrm>
          <a:off x="0" y="0"/>
          <a:ext cx="0" cy="0"/>
          <a:chOff x="0" y="0"/>
          <a:chExt cx="0" cy="0"/>
        </a:xfrm>
      </p:grpSpPr>
      <p:cxnSp>
        <p:nvCxnSpPr>
          <p:cNvPr id="72" name="Shape 72"/>
          <p:cNvCxnSpPr/>
          <p:nvPr/>
        </p:nvCxnSpPr>
        <p:spPr>
          <a:xfrm>
            <a:off x="635000" y="635000"/>
            <a:ext cx="11734800" cy="11"/>
          </a:xfrm>
          <a:prstGeom prst="straightConnector1">
            <a:avLst/>
          </a:prstGeom>
          <a:noFill/>
          <a:ln>
            <a:noFill/>
          </a:ln>
        </p:spPr>
      </p:cxnSp>
      <p:cxnSp>
        <p:nvCxnSpPr>
          <p:cNvPr id="73" name="Shape 73"/>
          <p:cNvCxnSpPr/>
          <p:nvPr/>
        </p:nvCxnSpPr>
        <p:spPr>
          <a:xfrm>
            <a:off x="635000" y="1219200"/>
            <a:ext cx="11734800" cy="11"/>
          </a:xfrm>
          <a:prstGeom prst="straightConnector1">
            <a:avLst/>
          </a:prstGeom>
          <a:noFill/>
          <a:ln>
            <a:noFill/>
          </a:ln>
        </p:spPr>
      </p:cxnSp>
      <p:grpSp>
        <p:nvGrpSpPr>
          <p:cNvPr id="74" name="Shape 74"/>
          <p:cNvGrpSpPr/>
          <p:nvPr/>
        </p:nvGrpSpPr>
        <p:grpSpPr>
          <a:xfrm>
            <a:off x="635000" y="1828800"/>
            <a:ext cx="1270001" cy="1270001"/>
            <a:chOff x="0" y="0"/>
            <a:chExt cx="1270000" cy="1270000"/>
          </a:xfrm>
        </p:grpSpPr>
        <p:pic>
          <p:nvPicPr>
            <p:cNvPr id="75" name="Shape 75"/>
            <p:cNvPicPr preferRelativeResize="0"/>
            <p:nvPr/>
          </p:nvPicPr>
          <p:blipFill rotWithShape="1">
            <a:blip r:embed="rId2">
              <a:alphaModFix/>
            </a:blip>
            <a:srcRect b="0" l="0" r="0" t="0"/>
            <a:stretch/>
          </p:blipFill>
          <p:spPr>
            <a:xfrm>
              <a:off x="0" y="0"/>
              <a:ext cx="1270000" cy="1270000"/>
            </a:xfrm>
            <a:prstGeom prst="rect">
              <a:avLst/>
            </a:prstGeom>
            <a:noFill/>
            <a:ln>
              <a:noFill/>
            </a:ln>
          </p:spPr>
        </p:pic>
        <p:sp>
          <p:nvSpPr>
            <p:cNvPr id="76" name="Shape 76"/>
            <p:cNvSpPr/>
            <p:nvPr/>
          </p:nvSpPr>
          <p:spPr>
            <a:xfrm>
              <a:off x="88900" y="335279"/>
              <a:ext cx="1079500" cy="675642"/>
            </a:xfrm>
            <a:prstGeom prst="rect">
              <a:avLst/>
            </a:prstGeom>
            <a:noFill/>
            <a:ln>
              <a:noFill/>
            </a:ln>
          </p:spPr>
          <p:txBody>
            <a:bodyPr anchorCtr="0" anchor="ctr" bIns="0" lIns="0" rIns="0" wrap="square" tIns="0">
              <a:noAutofit/>
            </a:bodyPr>
            <a:lstStyle/>
            <a:p>
              <a:pPr indent="0" lvl="0" marL="0" marR="0" rtl="0" algn="ctr">
                <a:lnSpc>
                  <a:spcPct val="75000"/>
                </a:lnSpc>
                <a:spcBef>
                  <a:spcPts val="0"/>
                </a:spcBef>
                <a:spcAft>
                  <a:spcPts val="0"/>
                </a:spcAft>
                <a:buNone/>
              </a:pPr>
              <a:r>
                <a:rPr b="1" i="0" lang="en-US" sz="1800" u="none" cap="none" strike="noStrike">
                  <a:solidFill>
                    <a:srgbClr val="000000"/>
                  </a:solidFill>
                  <a:latin typeface="Arial"/>
                  <a:ea typeface="Arial"/>
                  <a:cs typeface="Arial"/>
                  <a:sym typeface="Arial"/>
                </a:rPr>
                <a:t>INSERT STICKER</a:t>
              </a:r>
              <a:br>
                <a:rPr b="1" i="0" lang="en-US" sz="1800" u="none" cap="none" strike="noStrike">
                  <a:solidFill>
                    <a:srgbClr val="000000"/>
                  </a:solidFill>
                  <a:latin typeface="Arial"/>
                  <a:ea typeface="Arial"/>
                  <a:cs typeface="Arial"/>
                  <a:sym typeface="Arial"/>
                </a:rPr>
              </a:br>
              <a:r>
                <a:rPr b="1" i="0" lang="en-US" sz="1800" u="none" cap="none" strike="noStrike">
                  <a:solidFill>
                    <a:srgbClr val="000000"/>
                  </a:solidFill>
                  <a:latin typeface="Arial"/>
                  <a:ea typeface="Arial"/>
                  <a:cs typeface="Arial"/>
                  <a:sym typeface="Arial"/>
                </a:rPr>
                <a:t>TEXT</a:t>
              </a:r>
              <a:endParaRPr/>
            </a:p>
          </p:txBody>
        </p:sp>
      </p:grpSp>
      <p:grpSp>
        <p:nvGrpSpPr>
          <p:cNvPr id="77" name="Shape 77"/>
          <p:cNvGrpSpPr/>
          <p:nvPr/>
        </p:nvGrpSpPr>
        <p:grpSpPr>
          <a:xfrm>
            <a:off x="2159000" y="1828800"/>
            <a:ext cx="1270001" cy="1270001"/>
            <a:chOff x="0" y="0"/>
            <a:chExt cx="1270000" cy="1270000"/>
          </a:xfrm>
        </p:grpSpPr>
        <p:pic>
          <p:nvPicPr>
            <p:cNvPr id="78" name="Shape 78"/>
            <p:cNvPicPr preferRelativeResize="0"/>
            <p:nvPr/>
          </p:nvPicPr>
          <p:blipFill rotWithShape="1">
            <a:blip r:embed="rId3">
              <a:alphaModFix/>
            </a:blip>
            <a:srcRect b="0" l="0" r="0" t="0"/>
            <a:stretch/>
          </p:blipFill>
          <p:spPr>
            <a:xfrm>
              <a:off x="0" y="0"/>
              <a:ext cx="1270000" cy="1270000"/>
            </a:xfrm>
            <a:prstGeom prst="rect">
              <a:avLst/>
            </a:prstGeom>
            <a:noFill/>
            <a:ln>
              <a:noFill/>
            </a:ln>
          </p:spPr>
        </p:pic>
        <p:sp>
          <p:nvSpPr>
            <p:cNvPr id="79" name="Shape 79"/>
            <p:cNvSpPr/>
            <p:nvPr/>
          </p:nvSpPr>
          <p:spPr>
            <a:xfrm>
              <a:off x="101600" y="347979"/>
              <a:ext cx="1079500" cy="675642"/>
            </a:xfrm>
            <a:prstGeom prst="rect">
              <a:avLst/>
            </a:prstGeom>
            <a:noFill/>
            <a:ln>
              <a:noFill/>
            </a:ln>
          </p:spPr>
          <p:txBody>
            <a:bodyPr anchorCtr="0" anchor="ctr" bIns="0" lIns="0" rIns="0" wrap="square" tIns="0">
              <a:noAutofit/>
            </a:bodyPr>
            <a:lstStyle/>
            <a:p>
              <a:pPr indent="0" lvl="0" marL="0" marR="0" rtl="0" algn="ctr">
                <a:lnSpc>
                  <a:spcPct val="75000"/>
                </a:lnSpc>
                <a:spcBef>
                  <a:spcPts val="0"/>
                </a:spcBef>
                <a:spcAft>
                  <a:spcPts val="0"/>
                </a:spcAft>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endParaRPr/>
            </a:p>
          </p:txBody>
        </p:sp>
      </p:grpSp>
      <p:grpSp>
        <p:nvGrpSpPr>
          <p:cNvPr id="80" name="Shape 80"/>
          <p:cNvGrpSpPr/>
          <p:nvPr/>
        </p:nvGrpSpPr>
        <p:grpSpPr>
          <a:xfrm>
            <a:off x="635000" y="3340100"/>
            <a:ext cx="1270001" cy="1270001"/>
            <a:chOff x="0" y="0"/>
            <a:chExt cx="1270000" cy="1270000"/>
          </a:xfrm>
        </p:grpSpPr>
        <p:pic>
          <p:nvPicPr>
            <p:cNvPr id="81" name="Shape 81"/>
            <p:cNvPicPr preferRelativeResize="0"/>
            <p:nvPr/>
          </p:nvPicPr>
          <p:blipFill rotWithShape="1">
            <a:blip r:embed="rId4">
              <a:alphaModFix/>
            </a:blip>
            <a:srcRect b="0" l="0" r="0" t="0"/>
            <a:stretch/>
          </p:blipFill>
          <p:spPr>
            <a:xfrm>
              <a:off x="0" y="0"/>
              <a:ext cx="1270000" cy="1270000"/>
            </a:xfrm>
            <a:prstGeom prst="rect">
              <a:avLst/>
            </a:prstGeom>
            <a:noFill/>
            <a:ln>
              <a:noFill/>
            </a:ln>
          </p:spPr>
        </p:pic>
        <p:sp>
          <p:nvSpPr>
            <p:cNvPr id="82" name="Shape 82"/>
            <p:cNvSpPr/>
            <p:nvPr/>
          </p:nvSpPr>
          <p:spPr>
            <a:xfrm>
              <a:off x="88900" y="322579"/>
              <a:ext cx="1079500" cy="675642"/>
            </a:xfrm>
            <a:prstGeom prst="rect">
              <a:avLst/>
            </a:prstGeom>
            <a:noFill/>
            <a:ln>
              <a:noFill/>
            </a:ln>
          </p:spPr>
          <p:txBody>
            <a:bodyPr anchorCtr="0" anchor="ctr" bIns="0" lIns="0" rIns="0" wrap="square" tIns="0">
              <a:noAutofit/>
            </a:bodyPr>
            <a:lstStyle/>
            <a:p>
              <a:pPr indent="0" lvl="0" marL="0" marR="0" rtl="0" algn="ctr">
                <a:lnSpc>
                  <a:spcPct val="75000"/>
                </a:lnSpc>
                <a:spcBef>
                  <a:spcPts val="0"/>
                </a:spcBef>
                <a:spcAft>
                  <a:spcPts val="0"/>
                </a:spcAft>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endParaRPr/>
            </a:p>
          </p:txBody>
        </p:sp>
      </p:grpSp>
      <p:grpSp>
        <p:nvGrpSpPr>
          <p:cNvPr id="83" name="Shape 83"/>
          <p:cNvGrpSpPr/>
          <p:nvPr/>
        </p:nvGrpSpPr>
        <p:grpSpPr>
          <a:xfrm>
            <a:off x="2159000" y="3340100"/>
            <a:ext cx="1270001" cy="1270001"/>
            <a:chOff x="0" y="0"/>
            <a:chExt cx="1270000" cy="1270000"/>
          </a:xfrm>
        </p:grpSpPr>
        <p:pic>
          <p:nvPicPr>
            <p:cNvPr id="84" name="Shape 84"/>
            <p:cNvPicPr preferRelativeResize="0"/>
            <p:nvPr/>
          </p:nvPicPr>
          <p:blipFill rotWithShape="1">
            <a:blip r:embed="rId5">
              <a:alphaModFix/>
            </a:blip>
            <a:srcRect b="0" l="0" r="0" t="0"/>
            <a:stretch/>
          </p:blipFill>
          <p:spPr>
            <a:xfrm>
              <a:off x="0" y="0"/>
              <a:ext cx="1270000" cy="1270000"/>
            </a:xfrm>
            <a:prstGeom prst="rect">
              <a:avLst/>
            </a:prstGeom>
            <a:noFill/>
            <a:ln>
              <a:noFill/>
            </a:ln>
          </p:spPr>
        </p:pic>
        <p:sp>
          <p:nvSpPr>
            <p:cNvPr id="85" name="Shape 85"/>
            <p:cNvSpPr/>
            <p:nvPr/>
          </p:nvSpPr>
          <p:spPr>
            <a:xfrm>
              <a:off x="101600" y="335279"/>
              <a:ext cx="1079500" cy="675642"/>
            </a:xfrm>
            <a:prstGeom prst="rect">
              <a:avLst/>
            </a:prstGeom>
            <a:noFill/>
            <a:ln>
              <a:noFill/>
            </a:ln>
          </p:spPr>
          <p:txBody>
            <a:bodyPr anchorCtr="0" anchor="ctr" bIns="0" lIns="0" rIns="0" wrap="square" tIns="0">
              <a:noAutofit/>
            </a:bodyPr>
            <a:lstStyle/>
            <a:p>
              <a:pPr indent="0" lvl="0" marL="0" marR="0" rtl="0" algn="ctr">
                <a:lnSpc>
                  <a:spcPct val="75000"/>
                </a:lnSpc>
                <a:spcBef>
                  <a:spcPts val="0"/>
                </a:spcBef>
                <a:spcAft>
                  <a:spcPts val="0"/>
                </a:spcAft>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endParaRPr/>
            </a:p>
          </p:txBody>
        </p:sp>
      </p:grpSp>
      <p:grpSp>
        <p:nvGrpSpPr>
          <p:cNvPr id="86" name="Shape 86"/>
          <p:cNvGrpSpPr/>
          <p:nvPr/>
        </p:nvGrpSpPr>
        <p:grpSpPr>
          <a:xfrm>
            <a:off x="635000" y="4876800"/>
            <a:ext cx="1270001" cy="1270001"/>
            <a:chOff x="0" y="0"/>
            <a:chExt cx="1270000" cy="1270000"/>
          </a:xfrm>
        </p:grpSpPr>
        <p:pic>
          <p:nvPicPr>
            <p:cNvPr id="87" name="Shape 87"/>
            <p:cNvPicPr preferRelativeResize="0"/>
            <p:nvPr/>
          </p:nvPicPr>
          <p:blipFill rotWithShape="1">
            <a:blip r:embed="rId6">
              <a:alphaModFix/>
            </a:blip>
            <a:srcRect b="0" l="0" r="0" t="0"/>
            <a:stretch/>
          </p:blipFill>
          <p:spPr>
            <a:xfrm>
              <a:off x="0" y="0"/>
              <a:ext cx="1270000" cy="1270000"/>
            </a:xfrm>
            <a:prstGeom prst="rect">
              <a:avLst/>
            </a:prstGeom>
            <a:noFill/>
            <a:ln>
              <a:noFill/>
            </a:ln>
          </p:spPr>
        </p:pic>
        <p:sp>
          <p:nvSpPr>
            <p:cNvPr id="88" name="Shape 88"/>
            <p:cNvSpPr/>
            <p:nvPr/>
          </p:nvSpPr>
          <p:spPr>
            <a:xfrm>
              <a:off x="88900" y="322579"/>
              <a:ext cx="1079500" cy="675642"/>
            </a:xfrm>
            <a:prstGeom prst="rect">
              <a:avLst/>
            </a:prstGeom>
            <a:noFill/>
            <a:ln>
              <a:noFill/>
            </a:ln>
          </p:spPr>
          <p:txBody>
            <a:bodyPr anchorCtr="0" anchor="ctr" bIns="0" lIns="0" rIns="0" wrap="square" tIns="0">
              <a:noAutofit/>
            </a:bodyPr>
            <a:lstStyle/>
            <a:p>
              <a:pPr indent="0" lvl="0" marL="0" marR="0" rtl="0" algn="ctr">
                <a:lnSpc>
                  <a:spcPct val="75000"/>
                </a:lnSpc>
                <a:spcBef>
                  <a:spcPts val="0"/>
                </a:spcBef>
                <a:spcAft>
                  <a:spcPts val="0"/>
                </a:spcAft>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endParaRPr/>
            </a:p>
          </p:txBody>
        </p:sp>
      </p:grpSp>
      <p:grpSp>
        <p:nvGrpSpPr>
          <p:cNvPr id="89" name="Shape 89"/>
          <p:cNvGrpSpPr/>
          <p:nvPr/>
        </p:nvGrpSpPr>
        <p:grpSpPr>
          <a:xfrm>
            <a:off x="2159000" y="4876800"/>
            <a:ext cx="1270001" cy="1270001"/>
            <a:chOff x="0" y="0"/>
            <a:chExt cx="1270000" cy="1270000"/>
          </a:xfrm>
        </p:grpSpPr>
        <p:pic>
          <p:nvPicPr>
            <p:cNvPr id="90" name="Shape 90"/>
            <p:cNvPicPr preferRelativeResize="0"/>
            <p:nvPr/>
          </p:nvPicPr>
          <p:blipFill rotWithShape="1">
            <a:blip r:embed="rId7">
              <a:alphaModFix/>
            </a:blip>
            <a:srcRect b="0" l="0" r="0" t="0"/>
            <a:stretch/>
          </p:blipFill>
          <p:spPr>
            <a:xfrm>
              <a:off x="0" y="0"/>
              <a:ext cx="1270000" cy="1270000"/>
            </a:xfrm>
            <a:prstGeom prst="rect">
              <a:avLst/>
            </a:prstGeom>
            <a:noFill/>
            <a:ln>
              <a:noFill/>
            </a:ln>
          </p:spPr>
        </p:pic>
        <p:sp>
          <p:nvSpPr>
            <p:cNvPr id="91" name="Shape 91"/>
            <p:cNvSpPr/>
            <p:nvPr/>
          </p:nvSpPr>
          <p:spPr>
            <a:xfrm>
              <a:off x="101600" y="335279"/>
              <a:ext cx="1079500" cy="675642"/>
            </a:xfrm>
            <a:prstGeom prst="rect">
              <a:avLst/>
            </a:prstGeom>
            <a:noFill/>
            <a:ln>
              <a:noFill/>
            </a:ln>
          </p:spPr>
          <p:txBody>
            <a:bodyPr anchorCtr="0" anchor="ctr" bIns="0" lIns="0" rIns="0" wrap="square" tIns="0">
              <a:noAutofit/>
            </a:bodyPr>
            <a:lstStyle/>
            <a:p>
              <a:pPr indent="0" lvl="0" marL="0" marR="0" rtl="0" algn="ctr">
                <a:lnSpc>
                  <a:spcPct val="75000"/>
                </a:lnSpc>
                <a:spcBef>
                  <a:spcPts val="0"/>
                </a:spcBef>
                <a:spcAft>
                  <a:spcPts val="0"/>
                </a:spcAft>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endParaRPr/>
            </a:p>
          </p:txBody>
        </p:sp>
      </p:grpSp>
      <p:sp>
        <p:nvSpPr>
          <p:cNvPr id="92" name="Shape 92"/>
          <p:cNvSpPr/>
          <p:nvPr/>
        </p:nvSpPr>
        <p:spPr>
          <a:xfrm>
            <a:off x="8790781" y="1828800"/>
            <a:ext cx="3236119" cy="2032000"/>
          </a:xfrm>
          <a:custGeom>
            <a:pathLst>
              <a:path extrusionOk="0" h="21600" w="2160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noFill/>
          <a:ln>
            <a:noFill/>
          </a:ln>
        </p:spPr>
        <p:txBody>
          <a:bodyPr anchorCtr="0" anchor="t" bIns="279400" lIns="279400" rIns="279400" wrap="square" tIns="279400">
            <a:noAutofit/>
          </a:bodyPr>
          <a:lstStyle/>
          <a:p>
            <a:pPr indent="0" lvl="0" marL="0" marR="0" rtl="0" algn="l">
              <a:lnSpc>
                <a:spcPct val="133333"/>
              </a:lnSpc>
              <a:spcBef>
                <a:spcPts val="0"/>
              </a:spcBef>
              <a:spcAft>
                <a:spcPts val="0"/>
              </a:spcAft>
              <a:buNone/>
            </a:pPr>
            <a:r>
              <a:rPr b="0" i="0" lang="en-US" sz="1200" u="none" cap="none" strike="noStrike">
                <a:solidFill>
                  <a:srgbClr val="FFFFFF"/>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endParaRPr/>
          </a:p>
        </p:txBody>
      </p:sp>
      <p:grpSp>
        <p:nvGrpSpPr>
          <p:cNvPr id="93" name="Shape 93"/>
          <p:cNvGrpSpPr/>
          <p:nvPr/>
        </p:nvGrpSpPr>
        <p:grpSpPr>
          <a:xfrm>
            <a:off x="4051299" y="1828799"/>
            <a:ext cx="2032001" cy="2032001"/>
            <a:chOff x="0" y="0"/>
            <a:chExt cx="2032000" cy="2032000"/>
          </a:xfrm>
        </p:grpSpPr>
        <p:pic>
          <p:nvPicPr>
            <p:cNvPr id="94" name="Shape 94"/>
            <p:cNvPicPr preferRelativeResize="0"/>
            <p:nvPr/>
          </p:nvPicPr>
          <p:blipFill rotWithShape="1">
            <a:blip r:embed="rId8">
              <a:alphaModFix/>
            </a:blip>
            <a:srcRect b="0" l="0" r="0" t="0"/>
            <a:stretch/>
          </p:blipFill>
          <p:spPr>
            <a:xfrm>
              <a:off x="0" y="0"/>
              <a:ext cx="2032000" cy="2032000"/>
            </a:xfrm>
            <a:prstGeom prst="rect">
              <a:avLst/>
            </a:prstGeom>
            <a:noFill/>
            <a:ln>
              <a:noFill/>
            </a:ln>
          </p:spPr>
        </p:pic>
        <p:sp>
          <p:nvSpPr>
            <p:cNvPr id="95" name="Shape 95"/>
            <p:cNvSpPr/>
            <p:nvPr/>
          </p:nvSpPr>
          <p:spPr>
            <a:xfrm>
              <a:off x="165100" y="152400"/>
              <a:ext cx="1676400" cy="233681"/>
            </a:xfrm>
            <a:prstGeom prst="rect">
              <a:avLst/>
            </a:prstGeom>
            <a:noFill/>
            <a:ln>
              <a:noFill/>
            </a:ln>
          </p:spPr>
          <p:txBody>
            <a:bodyPr anchorCtr="0" anchor="t" bIns="0" lIns="0" rIns="0" wrap="square" tIns="0">
              <a:noAutofit/>
            </a:bodyPr>
            <a:lstStyle/>
            <a:p>
              <a:pPr indent="0" lvl="0" marL="0" marR="0" rtl="0" algn="l">
                <a:lnSpc>
                  <a:spcPct val="75000"/>
                </a:lnSpc>
                <a:spcBef>
                  <a:spcPts val="0"/>
                </a:spcBef>
                <a:spcAft>
                  <a:spcPts val="0"/>
                </a:spcAft>
                <a:buNone/>
              </a:pPr>
              <a:r>
                <a:rPr b="1" i="0" lang="en-US" sz="1800" u="none" cap="none" strike="noStrike">
                  <a:solidFill>
                    <a:srgbClr val="000000"/>
                  </a:solidFill>
                  <a:latin typeface="Arial"/>
                  <a:ea typeface="Arial"/>
                  <a:cs typeface="Arial"/>
                  <a:sym typeface="Arial"/>
                </a:rPr>
                <a:t>INSERT TERM</a:t>
              </a:r>
              <a:endParaRPr/>
            </a:p>
          </p:txBody>
        </p:sp>
        <p:sp>
          <p:nvSpPr>
            <p:cNvPr id="96" name="Shape 96"/>
            <p:cNvSpPr/>
            <p:nvPr/>
          </p:nvSpPr>
          <p:spPr>
            <a:xfrm>
              <a:off x="165100" y="419100"/>
              <a:ext cx="1676400" cy="1415136"/>
            </a:xfrm>
            <a:prstGeom prst="rect">
              <a:avLst/>
            </a:prstGeom>
            <a:noFill/>
            <a:ln>
              <a:noFill/>
            </a:ln>
          </p:spPr>
          <p:txBody>
            <a:bodyPr anchorCtr="0" anchor="t" bIns="0" lIns="0" rIns="0" wrap="square" tIns="0">
              <a:noAutofit/>
            </a:bodyPr>
            <a:lstStyle/>
            <a:p>
              <a:pPr indent="0" lvl="0" marL="0" marR="0" rtl="0" algn="l">
                <a:lnSpc>
                  <a:spcPct val="133333"/>
                </a:lnSpc>
                <a:spcBef>
                  <a:spcPts val="0"/>
                </a:spcBef>
                <a:spcAft>
                  <a:spcPts val="0"/>
                </a:spcAft>
                <a:buNone/>
              </a:pPr>
              <a:r>
                <a:rPr b="0" i="0" lang="en-US" sz="1200" u="none" cap="none" strike="noStrike">
                  <a:solidFill>
                    <a:srgbClr val="000000"/>
                  </a:solidFill>
                  <a:latin typeface="Arial"/>
                  <a:ea typeface="Arial"/>
                  <a:cs typeface="Arial"/>
                  <a:sym typeface="Arial"/>
                </a:rPr>
                <a:t>Insert glossary definition here. Lorem ipsum dolor sit amet, consectetur adipiscing elit. Vivamus erat leo, volutpat et ultrices eget, faucibus ut orci.</a:t>
              </a:r>
              <a:endParaRPr/>
            </a:p>
          </p:txBody>
        </p:sp>
      </p:grpSp>
      <p:grpSp>
        <p:nvGrpSpPr>
          <p:cNvPr id="97" name="Shape 97"/>
          <p:cNvGrpSpPr/>
          <p:nvPr/>
        </p:nvGrpSpPr>
        <p:grpSpPr>
          <a:xfrm>
            <a:off x="6362699" y="1828799"/>
            <a:ext cx="2032001" cy="2032001"/>
            <a:chOff x="0" y="0"/>
            <a:chExt cx="2032000" cy="2032000"/>
          </a:xfrm>
        </p:grpSpPr>
        <p:pic>
          <p:nvPicPr>
            <p:cNvPr id="98" name="Shape 98"/>
            <p:cNvPicPr preferRelativeResize="0"/>
            <p:nvPr/>
          </p:nvPicPr>
          <p:blipFill rotWithShape="1">
            <a:blip r:embed="rId9">
              <a:alphaModFix/>
            </a:blip>
            <a:srcRect b="0" l="0" r="0" t="0"/>
            <a:stretch/>
          </p:blipFill>
          <p:spPr>
            <a:xfrm>
              <a:off x="0" y="0"/>
              <a:ext cx="2032000" cy="2032000"/>
            </a:xfrm>
            <a:prstGeom prst="rect">
              <a:avLst/>
            </a:prstGeom>
            <a:noFill/>
            <a:ln>
              <a:noFill/>
            </a:ln>
          </p:spPr>
        </p:pic>
        <p:sp>
          <p:nvSpPr>
            <p:cNvPr id="99" name="Shape 99"/>
            <p:cNvSpPr/>
            <p:nvPr/>
          </p:nvSpPr>
          <p:spPr>
            <a:xfrm>
              <a:off x="177800" y="152400"/>
              <a:ext cx="1676400" cy="233681"/>
            </a:xfrm>
            <a:prstGeom prst="rect">
              <a:avLst/>
            </a:prstGeom>
            <a:noFill/>
            <a:ln>
              <a:noFill/>
            </a:ln>
          </p:spPr>
          <p:txBody>
            <a:bodyPr anchorCtr="0" anchor="t" bIns="0" lIns="0" rIns="0" wrap="square" tIns="0">
              <a:noAutofit/>
            </a:bodyPr>
            <a:lstStyle/>
            <a:p>
              <a:pPr indent="0" lvl="0" marL="0" marR="0" rtl="0" algn="l">
                <a:lnSpc>
                  <a:spcPct val="75000"/>
                </a:lnSpc>
                <a:spcBef>
                  <a:spcPts val="0"/>
                </a:spcBef>
                <a:spcAft>
                  <a:spcPts val="0"/>
                </a:spcAft>
                <a:buNone/>
              </a:pPr>
              <a:r>
                <a:rPr b="1" i="0" lang="en-US" sz="1800" u="none" cap="none" strike="noStrike">
                  <a:solidFill>
                    <a:srgbClr val="FFFFFF"/>
                  </a:solidFill>
                  <a:latin typeface="Arial"/>
                  <a:ea typeface="Arial"/>
                  <a:cs typeface="Arial"/>
                  <a:sym typeface="Arial"/>
                </a:rPr>
                <a:t>INSERT TERM</a:t>
              </a:r>
              <a:endParaRPr/>
            </a:p>
          </p:txBody>
        </p:sp>
        <p:sp>
          <p:nvSpPr>
            <p:cNvPr id="100" name="Shape 100"/>
            <p:cNvSpPr/>
            <p:nvPr/>
          </p:nvSpPr>
          <p:spPr>
            <a:xfrm>
              <a:off x="177800" y="419100"/>
              <a:ext cx="1676400" cy="1415136"/>
            </a:xfrm>
            <a:prstGeom prst="rect">
              <a:avLst/>
            </a:prstGeom>
            <a:noFill/>
            <a:ln>
              <a:noFill/>
            </a:ln>
          </p:spPr>
          <p:txBody>
            <a:bodyPr anchorCtr="0" anchor="t" bIns="0" lIns="0" rIns="0" wrap="square" tIns="0">
              <a:noAutofit/>
            </a:bodyPr>
            <a:lstStyle/>
            <a:p>
              <a:pPr indent="0" lvl="0" marL="0" marR="0" rtl="0" algn="l">
                <a:lnSpc>
                  <a:spcPct val="133333"/>
                </a:lnSpc>
                <a:spcBef>
                  <a:spcPts val="0"/>
                </a:spcBef>
                <a:spcAft>
                  <a:spcPts val="0"/>
                </a:spcAft>
                <a:buNone/>
              </a:pPr>
              <a:r>
                <a:rPr b="0" i="0" lang="en-US" sz="1200" u="none" cap="none" strike="noStrike">
                  <a:solidFill>
                    <a:srgbClr val="FFFFFF"/>
                  </a:solidFill>
                  <a:latin typeface="Arial"/>
                  <a:ea typeface="Arial"/>
                  <a:cs typeface="Arial"/>
                  <a:sym typeface="Arial"/>
                </a:rPr>
                <a:t>Insert glossary definition here. Lorem ipsum dolor sit amet, consectetur adipiscing elit. Vivamus erat leo, volutpat et ultrices eget, faucibus ut orci.</a:t>
              </a:r>
              <a:endParaRPr/>
            </a:p>
          </p:txBody>
        </p:sp>
      </p:grpSp>
      <p:grpSp>
        <p:nvGrpSpPr>
          <p:cNvPr id="101" name="Shape 101"/>
          <p:cNvGrpSpPr/>
          <p:nvPr/>
        </p:nvGrpSpPr>
        <p:grpSpPr>
          <a:xfrm>
            <a:off x="4051299" y="4114799"/>
            <a:ext cx="2032001" cy="2032001"/>
            <a:chOff x="0" y="0"/>
            <a:chExt cx="2032000" cy="2032000"/>
          </a:xfrm>
        </p:grpSpPr>
        <p:pic>
          <p:nvPicPr>
            <p:cNvPr id="102" name="Shape 102"/>
            <p:cNvPicPr preferRelativeResize="0"/>
            <p:nvPr/>
          </p:nvPicPr>
          <p:blipFill rotWithShape="1">
            <a:blip r:embed="rId10">
              <a:alphaModFix/>
            </a:blip>
            <a:srcRect b="0" l="0" r="0" t="0"/>
            <a:stretch/>
          </p:blipFill>
          <p:spPr>
            <a:xfrm>
              <a:off x="0" y="0"/>
              <a:ext cx="2032000" cy="2032000"/>
            </a:xfrm>
            <a:prstGeom prst="rect">
              <a:avLst/>
            </a:prstGeom>
            <a:noFill/>
            <a:ln>
              <a:noFill/>
            </a:ln>
          </p:spPr>
        </p:pic>
        <p:sp>
          <p:nvSpPr>
            <p:cNvPr id="103" name="Shape 103"/>
            <p:cNvSpPr/>
            <p:nvPr/>
          </p:nvSpPr>
          <p:spPr>
            <a:xfrm>
              <a:off x="165100" y="177800"/>
              <a:ext cx="1676400" cy="233681"/>
            </a:xfrm>
            <a:prstGeom prst="rect">
              <a:avLst/>
            </a:prstGeom>
            <a:noFill/>
            <a:ln>
              <a:noFill/>
            </a:ln>
          </p:spPr>
          <p:txBody>
            <a:bodyPr anchorCtr="0" anchor="t" bIns="0" lIns="0" rIns="0" wrap="square" tIns="0">
              <a:noAutofit/>
            </a:bodyPr>
            <a:lstStyle/>
            <a:p>
              <a:pPr indent="0" lvl="0" marL="0" marR="0" rtl="0" algn="l">
                <a:lnSpc>
                  <a:spcPct val="75000"/>
                </a:lnSpc>
                <a:spcBef>
                  <a:spcPts val="0"/>
                </a:spcBef>
                <a:spcAft>
                  <a:spcPts val="0"/>
                </a:spcAft>
                <a:buNone/>
              </a:pPr>
              <a:r>
                <a:rPr b="1" i="0" lang="en-US" sz="1800" u="none" cap="none" strike="noStrike">
                  <a:solidFill>
                    <a:srgbClr val="FFFFFF"/>
                  </a:solidFill>
                  <a:latin typeface="Arial"/>
                  <a:ea typeface="Arial"/>
                  <a:cs typeface="Arial"/>
                  <a:sym typeface="Arial"/>
                </a:rPr>
                <a:t>INSERT TERM</a:t>
              </a:r>
              <a:endParaRPr/>
            </a:p>
          </p:txBody>
        </p:sp>
        <p:sp>
          <p:nvSpPr>
            <p:cNvPr id="104" name="Shape 104"/>
            <p:cNvSpPr/>
            <p:nvPr/>
          </p:nvSpPr>
          <p:spPr>
            <a:xfrm>
              <a:off x="165100" y="444500"/>
              <a:ext cx="1676400" cy="1415136"/>
            </a:xfrm>
            <a:prstGeom prst="rect">
              <a:avLst/>
            </a:prstGeom>
            <a:noFill/>
            <a:ln>
              <a:noFill/>
            </a:ln>
          </p:spPr>
          <p:txBody>
            <a:bodyPr anchorCtr="0" anchor="t" bIns="0" lIns="0" rIns="0" wrap="square" tIns="0">
              <a:noAutofit/>
            </a:bodyPr>
            <a:lstStyle/>
            <a:p>
              <a:pPr indent="0" lvl="0" marL="0" marR="0" rtl="0" algn="l">
                <a:lnSpc>
                  <a:spcPct val="133333"/>
                </a:lnSpc>
                <a:spcBef>
                  <a:spcPts val="0"/>
                </a:spcBef>
                <a:spcAft>
                  <a:spcPts val="0"/>
                </a:spcAft>
                <a:buNone/>
              </a:pPr>
              <a:r>
                <a:rPr b="0" i="0" lang="en-US" sz="1200" u="none" cap="none" strike="noStrike">
                  <a:solidFill>
                    <a:srgbClr val="FFFFFF"/>
                  </a:solidFill>
                  <a:latin typeface="Arial"/>
                  <a:ea typeface="Arial"/>
                  <a:cs typeface="Arial"/>
                  <a:sym typeface="Arial"/>
                </a:rPr>
                <a:t>Insert glossary definition here. Lorem ipsum dolor sit amet, consectetur adipiscing elit. Vivamus erat leo, volutpat et ultrices eget, faucibus ut orci.</a:t>
              </a:r>
              <a:endParaRPr/>
            </a:p>
          </p:txBody>
        </p:sp>
      </p:grpSp>
      <p:grpSp>
        <p:nvGrpSpPr>
          <p:cNvPr id="105" name="Shape 105"/>
          <p:cNvGrpSpPr/>
          <p:nvPr/>
        </p:nvGrpSpPr>
        <p:grpSpPr>
          <a:xfrm>
            <a:off x="6362699" y="4114799"/>
            <a:ext cx="2032001" cy="2032001"/>
            <a:chOff x="0" y="0"/>
            <a:chExt cx="2032000" cy="2032000"/>
          </a:xfrm>
        </p:grpSpPr>
        <p:pic>
          <p:nvPicPr>
            <p:cNvPr id="106" name="Shape 106"/>
            <p:cNvPicPr preferRelativeResize="0"/>
            <p:nvPr/>
          </p:nvPicPr>
          <p:blipFill rotWithShape="1">
            <a:blip r:embed="rId11">
              <a:alphaModFix/>
            </a:blip>
            <a:srcRect b="0" l="0" r="0" t="0"/>
            <a:stretch/>
          </p:blipFill>
          <p:spPr>
            <a:xfrm>
              <a:off x="0" y="0"/>
              <a:ext cx="2032000" cy="2032000"/>
            </a:xfrm>
            <a:prstGeom prst="rect">
              <a:avLst/>
            </a:prstGeom>
            <a:noFill/>
            <a:ln>
              <a:noFill/>
            </a:ln>
          </p:spPr>
        </p:pic>
        <p:sp>
          <p:nvSpPr>
            <p:cNvPr id="107" name="Shape 107"/>
            <p:cNvSpPr/>
            <p:nvPr/>
          </p:nvSpPr>
          <p:spPr>
            <a:xfrm>
              <a:off x="177800" y="177800"/>
              <a:ext cx="1676400" cy="233681"/>
            </a:xfrm>
            <a:prstGeom prst="rect">
              <a:avLst/>
            </a:prstGeom>
            <a:noFill/>
            <a:ln>
              <a:noFill/>
            </a:ln>
          </p:spPr>
          <p:txBody>
            <a:bodyPr anchorCtr="0" anchor="t" bIns="0" lIns="0" rIns="0" wrap="square" tIns="0">
              <a:noAutofit/>
            </a:bodyPr>
            <a:lstStyle/>
            <a:p>
              <a:pPr indent="0" lvl="0" marL="0" marR="0" rtl="0" algn="l">
                <a:lnSpc>
                  <a:spcPct val="75000"/>
                </a:lnSpc>
                <a:spcBef>
                  <a:spcPts val="0"/>
                </a:spcBef>
                <a:spcAft>
                  <a:spcPts val="0"/>
                </a:spcAft>
                <a:buNone/>
              </a:pPr>
              <a:r>
                <a:rPr b="1" i="0" lang="en-US" sz="1800" u="none" cap="none" strike="noStrike">
                  <a:solidFill>
                    <a:srgbClr val="FFFFFF"/>
                  </a:solidFill>
                  <a:latin typeface="Arial"/>
                  <a:ea typeface="Arial"/>
                  <a:cs typeface="Arial"/>
                  <a:sym typeface="Arial"/>
                </a:rPr>
                <a:t>INSERT TERM</a:t>
              </a:r>
              <a:endParaRPr/>
            </a:p>
          </p:txBody>
        </p:sp>
        <p:sp>
          <p:nvSpPr>
            <p:cNvPr id="108" name="Shape 108"/>
            <p:cNvSpPr/>
            <p:nvPr/>
          </p:nvSpPr>
          <p:spPr>
            <a:xfrm>
              <a:off x="177800" y="444500"/>
              <a:ext cx="1676400" cy="1415136"/>
            </a:xfrm>
            <a:prstGeom prst="rect">
              <a:avLst/>
            </a:prstGeom>
            <a:noFill/>
            <a:ln>
              <a:noFill/>
            </a:ln>
          </p:spPr>
          <p:txBody>
            <a:bodyPr anchorCtr="0" anchor="t" bIns="0" lIns="0" rIns="0" wrap="square" tIns="0">
              <a:noAutofit/>
            </a:bodyPr>
            <a:lstStyle/>
            <a:p>
              <a:pPr indent="0" lvl="0" marL="0" marR="0" rtl="0" algn="l">
                <a:lnSpc>
                  <a:spcPct val="133333"/>
                </a:lnSpc>
                <a:spcBef>
                  <a:spcPts val="0"/>
                </a:spcBef>
                <a:spcAft>
                  <a:spcPts val="0"/>
                </a:spcAft>
                <a:buNone/>
              </a:pPr>
              <a:r>
                <a:rPr b="0" i="0" lang="en-US" sz="1200" u="none" cap="none" strike="noStrike">
                  <a:solidFill>
                    <a:srgbClr val="FFFFFF"/>
                  </a:solidFill>
                  <a:latin typeface="Arial"/>
                  <a:ea typeface="Arial"/>
                  <a:cs typeface="Arial"/>
                  <a:sym typeface="Arial"/>
                </a:rPr>
                <a:t>Insert glossary definition here. Lorem ipsum dolor sit amet, consectetur adipiscing elit. Vivamus erat leo, volutpat et ultrices eget, faucibus ut orci.</a:t>
              </a:r>
              <a:endParaRPr/>
            </a:p>
          </p:txBody>
        </p:sp>
      </p:grpSp>
      <p:sp>
        <p:nvSpPr>
          <p:cNvPr id="109" name="Shape 109"/>
          <p:cNvSpPr/>
          <p:nvPr/>
        </p:nvSpPr>
        <p:spPr>
          <a:xfrm>
            <a:off x="8790781" y="4114800"/>
            <a:ext cx="3236119" cy="2032000"/>
          </a:xfrm>
          <a:custGeom>
            <a:pathLst>
              <a:path extrusionOk="0" h="21600" w="2160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solidFill>
            <a:srgbClr val="FFDC00"/>
          </a:solidFill>
          <a:ln>
            <a:noFill/>
          </a:ln>
        </p:spPr>
        <p:txBody>
          <a:bodyPr anchorCtr="0" anchor="t" bIns="279400" lIns="279400" rIns="279400" wrap="square" tIns="279400">
            <a:noAutofit/>
          </a:bodyPr>
          <a:lstStyle/>
          <a:p>
            <a:pPr indent="0" lvl="0" marL="0" marR="0" rtl="0" algn="l">
              <a:lnSpc>
                <a:spcPct val="133333"/>
              </a:lnSpc>
              <a:spcBef>
                <a:spcPts val="0"/>
              </a:spcBef>
              <a:spcAft>
                <a:spcPts val="0"/>
              </a:spcAft>
              <a:buNone/>
            </a:pPr>
            <a:r>
              <a:rPr b="0" i="0" lang="en-US" sz="1200" u="none" cap="none" strike="noStrike">
                <a:solidFill>
                  <a:srgbClr val="000000"/>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Activity">
    <p:spTree>
      <p:nvGrpSpPr>
        <p:cNvPr id="110" name="Shape 110"/>
        <p:cNvGrpSpPr/>
        <p:nvPr/>
      </p:nvGrpSpPr>
      <p:grpSpPr>
        <a:xfrm>
          <a:off x="0" y="0"/>
          <a:ext cx="0" cy="0"/>
          <a:chOff x="0" y="0"/>
          <a:chExt cx="0" cy="0"/>
        </a:xfrm>
      </p:grpSpPr>
      <p:cxnSp>
        <p:nvCxnSpPr>
          <p:cNvPr id="111" name="Shape 111"/>
          <p:cNvCxnSpPr/>
          <p:nvPr/>
        </p:nvCxnSpPr>
        <p:spPr>
          <a:xfrm>
            <a:off x="635000" y="635000"/>
            <a:ext cx="11734800" cy="11"/>
          </a:xfrm>
          <a:prstGeom prst="straightConnector1">
            <a:avLst/>
          </a:prstGeom>
          <a:noFill/>
          <a:ln>
            <a:noFill/>
          </a:ln>
        </p:spPr>
      </p:cxnSp>
      <p:cxnSp>
        <p:nvCxnSpPr>
          <p:cNvPr id="112" name="Shape 112"/>
          <p:cNvCxnSpPr/>
          <p:nvPr/>
        </p:nvCxnSpPr>
        <p:spPr>
          <a:xfrm>
            <a:off x="635000" y="1219200"/>
            <a:ext cx="11734800" cy="11"/>
          </a:xfrm>
          <a:prstGeom prst="straightConnector1">
            <a:avLst/>
          </a:prstGeom>
          <a:noFill/>
          <a:ln>
            <a:noFill/>
          </a:ln>
        </p:spPr>
      </p:cxnSp>
      <p:grpSp>
        <p:nvGrpSpPr>
          <p:cNvPr id="113" name="Shape 113"/>
          <p:cNvGrpSpPr/>
          <p:nvPr/>
        </p:nvGrpSpPr>
        <p:grpSpPr>
          <a:xfrm>
            <a:off x="1384300" y="3130550"/>
            <a:ext cx="1270001" cy="1270001"/>
            <a:chOff x="0" y="0"/>
            <a:chExt cx="1270000" cy="1270000"/>
          </a:xfrm>
        </p:grpSpPr>
        <p:pic>
          <p:nvPicPr>
            <p:cNvPr id="114" name="Shape 114"/>
            <p:cNvPicPr preferRelativeResize="0"/>
            <p:nvPr/>
          </p:nvPicPr>
          <p:blipFill rotWithShape="1">
            <a:blip r:embed="rId2">
              <a:alphaModFix/>
            </a:blip>
            <a:srcRect b="0" l="0" r="0" t="0"/>
            <a:stretch/>
          </p:blipFill>
          <p:spPr>
            <a:xfrm>
              <a:off x="0" y="0"/>
              <a:ext cx="1270000" cy="1270000"/>
            </a:xfrm>
            <a:prstGeom prst="rect">
              <a:avLst/>
            </a:prstGeom>
            <a:noFill/>
            <a:ln>
              <a:noFill/>
            </a:ln>
          </p:spPr>
        </p:pic>
        <p:sp>
          <p:nvSpPr>
            <p:cNvPr id="115" name="Shape 115"/>
            <p:cNvSpPr/>
            <p:nvPr/>
          </p:nvSpPr>
          <p:spPr>
            <a:xfrm>
              <a:off x="88900" y="543559"/>
              <a:ext cx="1079500" cy="233682"/>
            </a:xfrm>
            <a:prstGeom prst="rect">
              <a:avLst/>
            </a:prstGeom>
            <a:noFill/>
            <a:ln>
              <a:noFill/>
            </a:ln>
          </p:spPr>
          <p:txBody>
            <a:bodyPr anchorCtr="0" anchor="ctr" bIns="0" lIns="0" rIns="0" wrap="square" tIns="0">
              <a:noAutofit/>
            </a:bodyPr>
            <a:lstStyle/>
            <a:p>
              <a:pPr indent="0" lvl="0" marL="0" marR="0" rtl="0" algn="ctr">
                <a:lnSpc>
                  <a:spcPct val="75000"/>
                </a:lnSpc>
                <a:spcBef>
                  <a:spcPts val="0"/>
                </a:spcBef>
                <a:spcAft>
                  <a:spcPts val="0"/>
                </a:spcAft>
                <a:buNone/>
              </a:pPr>
              <a:r>
                <a:rPr b="1" i="0" lang="en-US" sz="1800" u="none" cap="none" strike="noStrike">
                  <a:solidFill>
                    <a:srgbClr val="FFFFFF"/>
                  </a:solidFill>
                  <a:latin typeface="Arial"/>
                  <a:ea typeface="Arial"/>
                  <a:cs typeface="Arial"/>
                  <a:sym typeface="Arial"/>
                </a:rPr>
                <a:t>EXERCISE</a:t>
              </a:r>
              <a:endParaRPr/>
            </a:p>
          </p:txBody>
        </p:sp>
      </p:grpSp>
      <p:cxnSp>
        <p:nvCxnSpPr>
          <p:cNvPr id="116" name="Shape 116"/>
          <p:cNvCxnSpPr/>
          <p:nvPr/>
        </p:nvCxnSpPr>
        <p:spPr>
          <a:xfrm flipH="1" rot="10800000">
            <a:off x="3911600" y="3243406"/>
            <a:ext cx="3735026" cy="291"/>
          </a:xfrm>
          <a:prstGeom prst="straightConnector1">
            <a:avLst/>
          </a:prstGeom>
          <a:noFill/>
          <a:ln>
            <a:noFill/>
          </a:ln>
        </p:spPr>
      </p:cxnSp>
      <p:cxnSp>
        <p:nvCxnSpPr>
          <p:cNvPr id="117" name="Shape 117"/>
          <p:cNvCxnSpPr/>
          <p:nvPr/>
        </p:nvCxnSpPr>
        <p:spPr>
          <a:xfrm flipH="1" rot="10800000">
            <a:off x="3911600" y="5381324"/>
            <a:ext cx="3735026" cy="291"/>
          </a:xfrm>
          <a:prstGeom prst="straightConnector1">
            <a:avLst/>
          </a:prstGeom>
          <a:noFill/>
          <a:ln>
            <a:noFill/>
          </a:ln>
        </p:spPr>
      </p:cxnSp>
      <p:sp>
        <p:nvSpPr>
          <p:cNvPr id="118" name="Shape 118"/>
          <p:cNvSpPr/>
          <p:nvPr/>
        </p:nvSpPr>
        <p:spPr>
          <a:xfrm>
            <a:off x="3911600" y="2989696"/>
            <a:ext cx="3733800" cy="254002"/>
          </a:xfrm>
          <a:prstGeom prst="rect">
            <a:avLst/>
          </a:prstGeom>
          <a:noFill/>
          <a:ln>
            <a:noFill/>
          </a:ln>
        </p:spPr>
        <p:txBody>
          <a:bodyPr anchorCtr="0" anchor="t" bIns="0" lIns="0"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TIMING</a:t>
            </a:r>
            <a:endParaRPr/>
          </a:p>
        </p:txBody>
      </p:sp>
      <p:sp>
        <p:nvSpPr>
          <p:cNvPr id="119" name="Shape 119"/>
          <p:cNvSpPr/>
          <p:nvPr/>
        </p:nvSpPr>
        <p:spPr>
          <a:xfrm>
            <a:off x="3911600" y="5114914"/>
            <a:ext cx="3733800" cy="254002"/>
          </a:xfrm>
          <a:prstGeom prst="rect">
            <a:avLst/>
          </a:prstGeom>
          <a:noFill/>
          <a:ln>
            <a:noFill/>
          </a:ln>
        </p:spPr>
        <p:txBody>
          <a:bodyPr anchorCtr="0" anchor="t" bIns="0" lIns="0"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DELIVERABLE</a:t>
            </a:r>
            <a:endParaRPr/>
          </a:p>
        </p:txBody>
      </p:sp>
      <p:cxnSp>
        <p:nvCxnSpPr>
          <p:cNvPr id="120" name="Shape 120"/>
          <p:cNvCxnSpPr/>
          <p:nvPr/>
        </p:nvCxnSpPr>
        <p:spPr>
          <a:xfrm flipH="1" rot="10800000">
            <a:off x="3911600" y="2223009"/>
            <a:ext cx="3735026" cy="291"/>
          </a:xfrm>
          <a:prstGeom prst="straightConnector1">
            <a:avLst/>
          </a:prstGeom>
          <a:noFill/>
          <a:ln>
            <a:noFill/>
          </a:ln>
        </p:spPr>
      </p:cxnSp>
      <p:sp>
        <p:nvSpPr>
          <p:cNvPr id="121" name="Shape 121"/>
          <p:cNvSpPr/>
          <p:nvPr/>
        </p:nvSpPr>
        <p:spPr>
          <a:xfrm>
            <a:off x="3911600" y="1969299"/>
            <a:ext cx="3733800" cy="254002"/>
          </a:xfrm>
          <a:prstGeom prst="rect">
            <a:avLst/>
          </a:prstGeom>
          <a:noFill/>
          <a:ln>
            <a:noFill/>
          </a:ln>
        </p:spPr>
        <p:txBody>
          <a:bodyPr anchorCtr="0" anchor="t" bIns="0" lIns="0"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KEY OBJECTIVE(S)</a:t>
            </a:r>
            <a:endParaRPr/>
          </a:p>
        </p:txBody>
      </p:sp>
      <p:cxnSp>
        <p:nvCxnSpPr>
          <p:cNvPr id="122" name="Shape 122"/>
          <p:cNvCxnSpPr/>
          <p:nvPr/>
        </p:nvCxnSpPr>
        <p:spPr>
          <a:xfrm flipH="1" rot="10800000">
            <a:off x="3225800" y="1803659"/>
            <a:ext cx="1" cy="4430479"/>
          </a:xfrm>
          <a:prstGeom prst="straightConnector1">
            <a:avLst/>
          </a:prstGeom>
          <a:noFill/>
          <a:ln cap="flat" cmpd="sng" w="12700">
            <a:solidFill>
              <a:srgbClr val="EAEAEA"/>
            </a:solidFill>
            <a:prstDash val="solid"/>
            <a:miter lim="8000"/>
            <a:headEnd len="med" w="med" type="none"/>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Q&amp;A">
    <p:bg>
      <p:bgPr>
        <a:solidFill>
          <a:srgbClr val="FFDB00"/>
        </a:solidFill>
      </p:bgPr>
    </p:bg>
    <p:spTree>
      <p:nvGrpSpPr>
        <p:cNvPr id="123" name="Shape 123"/>
        <p:cNvGrpSpPr/>
        <p:nvPr/>
      </p:nvGrpSpPr>
      <p:grpSpPr>
        <a:xfrm>
          <a:off x="0" y="0"/>
          <a:ext cx="0" cy="0"/>
          <a:chOff x="0" y="0"/>
          <a:chExt cx="0" cy="0"/>
        </a:xfrm>
      </p:grpSpPr>
      <p:cxnSp>
        <p:nvCxnSpPr>
          <p:cNvPr id="124" name="Shape 124"/>
          <p:cNvCxnSpPr/>
          <p:nvPr/>
        </p:nvCxnSpPr>
        <p:spPr>
          <a:xfrm>
            <a:off x="635000" y="635000"/>
            <a:ext cx="11734800" cy="11"/>
          </a:xfrm>
          <a:prstGeom prst="straightConnector1">
            <a:avLst/>
          </a:prstGeom>
          <a:noFill/>
          <a:ln cap="flat" cmpd="sng" w="9525">
            <a:solidFill>
              <a:srgbClr val="FFFFFF"/>
            </a:solidFill>
            <a:prstDash val="solid"/>
            <a:miter lim="8000"/>
            <a:headEnd len="med" w="med" type="none"/>
            <a:tailEnd len="med" w="med" type="none"/>
          </a:ln>
        </p:spPr>
      </p:cxnSp>
      <p:cxnSp>
        <p:nvCxnSpPr>
          <p:cNvPr id="125" name="Shape 125"/>
          <p:cNvCxnSpPr/>
          <p:nvPr/>
        </p:nvCxnSpPr>
        <p:spPr>
          <a:xfrm>
            <a:off x="635000" y="1219200"/>
            <a:ext cx="11734800" cy="11"/>
          </a:xfrm>
          <a:prstGeom prst="straightConnector1">
            <a:avLst/>
          </a:prstGeom>
          <a:noFill/>
          <a:ln cap="flat" cmpd="sng" w="9525">
            <a:solidFill>
              <a:srgbClr val="FFFFFF"/>
            </a:solidFill>
            <a:prstDash val="solid"/>
            <a:miter lim="8000"/>
            <a:headEnd len="med" w="med" type="none"/>
            <a:tailEnd len="med" w="med" type="none"/>
          </a:ln>
        </p:spPr>
      </p:cxnSp>
      <p:sp>
        <p:nvSpPr>
          <p:cNvPr id="126" name="Shape 126"/>
          <p:cNvSpPr/>
          <p:nvPr/>
        </p:nvSpPr>
        <p:spPr>
          <a:xfrm>
            <a:off x="635000" y="1473200"/>
            <a:ext cx="11734800" cy="1460500"/>
          </a:xfrm>
          <a:prstGeom prst="rect">
            <a:avLst/>
          </a:prstGeom>
          <a:noFill/>
          <a:ln>
            <a:noFill/>
          </a:ln>
        </p:spPr>
        <p:txBody>
          <a:bodyPr anchorCtr="0" anchor="t" bIns="0" lIns="0" rIns="0" wrap="square" tIns="0">
            <a:noAutofit/>
          </a:bodyPr>
          <a:lstStyle/>
          <a:p>
            <a:pPr indent="0" lvl="0" marL="0" marR="0" rtl="0" algn="l">
              <a:lnSpc>
                <a:spcPct val="88333"/>
              </a:lnSpc>
              <a:spcBef>
                <a:spcPts val="0"/>
              </a:spcBef>
              <a:spcAft>
                <a:spcPts val="0"/>
              </a:spcAft>
              <a:buNone/>
            </a:pPr>
            <a:r>
              <a:rPr b="1" i="0" lang="en-US" sz="12000" u="none" cap="none" strike="noStrike">
                <a:solidFill>
                  <a:srgbClr val="FFFFFF"/>
                </a:solidFill>
                <a:latin typeface="Arial"/>
                <a:ea typeface="Arial"/>
                <a:cs typeface="Arial"/>
                <a:sym typeface="Arial"/>
              </a:rPr>
              <a:t>Q&amp;A</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Exit Tickets">
    <p:bg>
      <p:bgPr>
        <a:solidFill>
          <a:srgbClr val="FFAFC0"/>
        </a:solidFill>
      </p:bgPr>
    </p:bg>
    <p:spTree>
      <p:nvGrpSpPr>
        <p:cNvPr id="127" name="Shape 127"/>
        <p:cNvGrpSpPr/>
        <p:nvPr/>
      </p:nvGrpSpPr>
      <p:grpSpPr>
        <a:xfrm>
          <a:off x="0" y="0"/>
          <a:ext cx="0" cy="0"/>
          <a:chOff x="0" y="0"/>
          <a:chExt cx="0" cy="0"/>
        </a:xfrm>
      </p:grpSpPr>
      <p:cxnSp>
        <p:nvCxnSpPr>
          <p:cNvPr id="128" name="Shape 128"/>
          <p:cNvCxnSpPr/>
          <p:nvPr/>
        </p:nvCxnSpPr>
        <p:spPr>
          <a:xfrm>
            <a:off x="635000" y="635000"/>
            <a:ext cx="11734800" cy="11"/>
          </a:xfrm>
          <a:prstGeom prst="straightConnector1">
            <a:avLst/>
          </a:prstGeom>
          <a:noFill/>
          <a:ln cap="flat" cmpd="sng" w="9525">
            <a:solidFill>
              <a:srgbClr val="FFFFFF"/>
            </a:solidFill>
            <a:prstDash val="solid"/>
            <a:miter lim="8000"/>
            <a:headEnd len="med" w="med" type="none"/>
            <a:tailEnd len="med" w="med" type="none"/>
          </a:ln>
        </p:spPr>
      </p:cxnSp>
      <p:cxnSp>
        <p:nvCxnSpPr>
          <p:cNvPr id="129" name="Shape 129"/>
          <p:cNvCxnSpPr/>
          <p:nvPr/>
        </p:nvCxnSpPr>
        <p:spPr>
          <a:xfrm>
            <a:off x="635000" y="1219200"/>
            <a:ext cx="11734800" cy="11"/>
          </a:xfrm>
          <a:prstGeom prst="straightConnector1">
            <a:avLst/>
          </a:prstGeom>
          <a:noFill/>
          <a:ln cap="flat" cmpd="sng" w="9525">
            <a:solidFill>
              <a:srgbClr val="FFFFFF"/>
            </a:solidFill>
            <a:prstDash val="solid"/>
            <a:miter lim="8000"/>
            <a:headEnd len="med" w="med" type="none"/>
            <a:tailEnd len="med" w="med" type="none"/>
          </a:ln>
        </p:spPr>
      </p:cxnSp>
      <p:sp>
        <p:nvSpPr>
          <p:cNvPr id="130" name="Shape 130"/>
          <p:cNvSpPr/>
          <p:nvPr/>
        </p:nvSpPr>
        <p:spPr>
          <a:xfrm>
            <a:off x="635000" y="1473200"/>
            <a:ext cx="11734800" cy="1460500"/>
          </a:xfrm>
          <a:prstGeom prst="rect">
            <a:avLst/>
          </a:prstGeom>
          <a:noFill/>
          <a:ln>
            <a:noFill/>
          </a:ln>
        </p:spPr>
        <p:txBody>
          <a:bodyPr anchorCtr="0" anchor="t" bIns="0" lIns="0" rIns="0" wrap="square" tIns="0">
            <a:noAutofit/>
          </a:bodyPr>
          <a:lstStyle/>
          <a:p>
            <a:pPr indent="0" lvl="0" marL="0" marR="0" rtl="0" algn="l">
              <a:lnSpc>
                <a:spcPct val="88333"/>
              </a:lnSpc>
              <a:spcBef>
                <a:spcPts val="0"/>
              </a:spcBef>
              <a:spcAft>
                <a:spcPts val="0"/>
              </a:spcAft>
              <a:buNone/>
            </a:pPr>
            <a:r>
              <a:rPr b="1" i="0" lang="en-US" sz="12000" u="none" cap="none" strike="noStrike">
                <a:solidFill>
                  <a:srgbClr val="FFFFFF"/>
                </a:solidFill>
                <a:latin typeface="Arial"/>
                <a:ea typeface="Arial"/>
                <a:cs typeface="Arial"/>
                <a:sym typeface="Arial"/>
              </a:rPr>
              <a:t>EXIT TICKETS</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Blank">
    <p:spTree>
      <p:nvGrpSpPr>
        <p:cNvPr id="131" name="Shape 131"/>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Activity copy">
    <p:spTree>
      <p:nvGrpSpPr>
        <p:cNvPr id="132" name="Shape 132"/>
        <p:cNvGrpSpPr/>
        <p:nvPr/>
      </p:nvGrpSpPr>
      <p:grpSpPr>
        <a:xfrm>
          <a:off x="0" y="0"/>
          <a:ext cx="0" cy="0"/>
          <a:chOff x="0" y="0"/>
          <a:chExt cx="0" cy="0"/>
        </a:xfrm>
      </p:grpSpPr>
      <p:cxnSp>
        <p:nvCxnSpPr>
          <p:cNvPr id="133" name="Shape 133"/>
          <p:cNvCxnSpPr/>
          <p:nvPr/>
        </p:nvCxnSpPr>
        <p:spPr>
          <a:xfrm>
            <a:off x="635000" y="635000"/>
            <a:ext cx="11734800" cy="11"/>
          </a:xfrm>
          <a:prstGeom prst="straightConnector1">
            <a:avLst/>
          </a:prstGeom>
          <a:noFill/>
          <a:ln>
            <a:noFill/>
          </a:ln>
        </p:spPr>
      </p:cxnSp>
      <p:cxnSp>
        <p:nvCxnSpPr>
          <p:cNvPr id="134" name="Shape 134"/>
          <p:cNvCxnSpPr/>
          <p:nvPr/>
        </p:nvCxnSpPr>
        <p:spPr>
          <a:xfrm>
            <a:off x="635000" y="1219200"/>
            <a:ext cx="11734800" cy="11"/>
          </a:xfrm>
          <a:prstGeom prst="straightConnector1">
            <a:avLst/>
          </a:prstGeom>
          <a:noFill/>
          <a:ln>
            <a:noFill/>
          </a:ln>
        </p:spPr>
      </p:cxnSp>
      <p:grpSp>
        <p:nvGrpSpPr>
          <p:cNvPr id="135" name="Shape 135"/>
          <p:cNvGrpSpPr/>
          <p:nvPr/>
        </p:nvGrpSpPr>
        <p:grpSpPr>
          <a:xfrm>
            <a:off x="1384300" y="3130550"/>
            <a:ext cx="1270001" cy="1270001"/>
            <a:chOff x="0" y="0"/>
            <a:chExt cx="1270000" cy="1270000"/>
          </a:xfrm>
        </p:grpSpPr>
        <p:pic>
          <p:nvPicPr>
            <p:cNvPr id="136" name="Shape 136"/>
            <p:cNvPicPr preferRelativeResize="0"/>
            <p:nvPr/>
          </p:nvPicPr>
          <p:blipFill rotWithShape="1">
            <a:blip r:embed="rId2">
              <a:alphaModFix/>
            </a:blip>
            <a:srcRect b="0" l="0" r="0" t="0"/>
            <a:stretch/>
          </p:blipFill>
          <p:spPr>
            <a:xfrm>
              <a:off x="0" y="0"/>
              <a:ext cx="1270000" cy="1270000"/>
            </a:xfrm>
            <a:prstGeom prst="rect">
              <a:avLst/>
            </a:prstGeom>
            <a:noFill/>
            <a:ln>
              <a:noFill/>
            </a:ln>
          </p:spPr>
        </p:pic>
        <p:sp>
          <p:nvSpPr>
            <p:cNvPr id="137" name="Shape 137"/>
            <p:cNvSpPr/>
            <p:nvPr/>
          </p:nvSpPr>
          <p:spPr>
            <a:xfrm>
              <a:off x="88900" y="543559"/>
              <a:ext cx="1079500" cy="233682"/>
            </a:xfrm>
            <a:prstGeom prst="rect">
              <a:avLst/>
            </a:prstGeom>
            <a:noFill/>
            <a:ln>
              <a:noFill/>
            </a:ln>
          </p:spPr>
          <p:txBody>
            <a:bodyPr anchorCtr="0" anchor="ctr" bIns="0" lIns="0" rIns="0" wrap="square" tIns="0">
              <a:noAutofit/>
            </a:bodyPr>
            <a:lstStyle/>
            <a:p>
              <a:pPr indent="0" lvl="0" marL="0" marR="0" rtl="0" algn="ctr">
                <a:lnSpc>
                  <a:spcPct val="75000"/>
                </a:lnSpc>
                <a:spcBef>
                  <a:spcPts val="0"/>
                </a:spcBef>
                <a:spcAft>
                  <a:spcPts val="0"/>
                </a:spcAft>
                <a:buNone/>
              </a:pPr>
              <a:r>
                <a:rPr b="1" i="0" lang="en-US" sz="1800" u="none" cap="none" strike="noStrike">
                  <a:solidFill>
                    <a:srgbClr val="FFFFFF"/>
                  </a:solidFill>
                  <a:latin typeface="Arial"/>
                  <a:ea typeface="Arial"/>
                  <a:cs typeface="Arial"/>
                  <a:sym typeface="Arial"/>
                </a:rPr>
                <a:t>EXERCISE</a:t>
              </a:r>
              <a:endParaRPr/>
            </a:p>
          </p:txBody>
        </p:sp>
      </p:grpSp>
      <p:cxnSp>
        <p:nvCxnSpPr>
          <p:cNvPr id="138" name="Shape 138"/>
          <p:cNvCxnSpPr/>
          <p:nvPr/>
        </p:nvCxnSpPr>
        <p:spPr>
          <a:xfrm flipH="1" rot="10800000">
            <a:off x="3225800" y="1803659"/>
            <a:ext cx="1" cy="4430479"/>
          </a:xfrm>
          <a:prstGeom prst="straightConnector1">
            <a:avLst/>
          </a:prstGeom>
          <a:noFill/>
          <a:ln cap="flat" cmpd="sng" w="12700">
            <a:solidFill>
              <a:srgbClr val="EAEAEA"/>
            </a:solidFill>
            <a:prstDash val="solid"/>
            <a:miter lim="8000"/>
            <a:headEnd len="med" w="med" type="none"/>
            <a:tailEnd len="med" w="med"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Case Study">
    <p:spTree>
      <p:nvGrpSpPr>
        <p:cNvPr id="139" name="Shape 139"/>
        <p:cNvGrpSpPr/>
        <p:nvPr/>
      </p:nvGrpSpPr>
      <p:grpSpPr>
        <a:xfrm>
          <a:off x="0" y="0"/>
          <a:ext cx="0" cy="0"/>
          <a:chOff x="0" y="0"/>
          <a:chExt cx="0" cy="0"/>
        </a:xfrm>
      </p:grpSpPr>
      <p:cxnSp>
        <p:nvCxnSpPr>
          <p:cNvPr id="140" name="Shape 140"/>
          <p:cNvCxnSpPr/>
          <p:nvPr/>
        </p:nvCxnSpPr>
        <p:spPr>
          <a:xfrm>
            <a:off x="635000" y="635000"/>
            <a:ext cx="11734800" cy="11"/>
          </a:xfrm>
          <a:prstGeom prst="straightConnector1">
            <a:avLst/>
          </a:prstGeom>
          <a:noFill/>
          <a:ln>
            <a:noFill/>
          </a:ln>
        </p:spPr>
      </p:cxnSp>
      <p:cxnSp>
        <p:nvCxnSpPr>
          <p:cNvPr id="141" name="Shape 141"/>
          <p:cNvCxnSpPr/>
          <p:nvPr/>
        </p:nvCxnSpPr>
        <p:spPr>
          <a:xfrm>
            <a:off x="635000" y="1219200"/>
            <a:ext cx="11734800" cy="11"/>
          </a:xfrm>
          <a:prstGeom prst="straightConnector1">
            <a:avLst/>
          </a:prstGeom>
          <a:noFill/>
          <a:ln>
            <a:noFill/>
          </a:ln>
        </p:spPr>
      </p:cxnSp>
      <p:cxnSp>
        <p:nvCxnSpPr>
          <p:cNvPr id="142" name="Shape 142"/>
          <p:cNvCxnSpPr/>
          <p:nvPr/>
        </p:nvCxnSpPr>
        <p:spPr>
          <a:xfrm flipH="1" rot="10800000">
            <a:off x="8623300" y="2781010"/>
            <a:ext cx="3735026" cy="290"/>
          </a:xfrm>
          <a:prstGeom prst="straightConnector1">
            <a:avLst/>
          </a:prstGeom>
          <a:noFill/>
          <a:ln>
            <a:noFill/>
          </a:ln>
        </p:spPr>
      </p:cxnSp>
      <p:cxnSp>
        <p:nvCxnSpPr>
          <p:cNvPr id="143" name="Shape 143"/>
          <p:cNvCxnSpPr/>
          <p:nvPr/>
        </p:nvCxnSpPr>
        <p:spPr>
          <a:xfrm flipH="1" rot="10800000">
            <a:off x="635000" y="2781142"/>
            <a:ext cx="7742696" cy="159"/>
          </a:xfrm>
          <a:prstGeom prst="straightConnector1">
            <a:avLst/>
          </a:prstGeom>
          <a:noFill/>
          <a:ln>
            <a:noFill/>
          </a:ln>
        </p:spPr>
      </p:cxnSp>
      <p:sp>
        <p:nvSpPr>
          <p:cNvPr id="144" name="Shape 144"/>
          <p:cNvSpPr/>
          <p:nvPr/>
        </p:nvSpPr>
        <p:spPr>
          <a:xfrm>
            <a:off x="635000" y="2387600"/>
            <a:ext cx="3733800" cy="254001"/>
          </a:xfrm>
          <a:prstGeom prst="rect">
            <a:avLst/>
          </a:prstGeom>
          <a:noFill/>
          <a:ln>
            <a:noFill/>
          </a:ln>
        </p:spPr>
        <p:txBody>
          <a:bodyPr anchorCtr="0" anchor="t" bIns="0" lIns="0"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SUMMARY</a:t>
            </a:r>
            <a:endParaRPr/>
          </a:p>
        </p:txBody>
      </p:sp>
      <p:sp>
        <p:nvSpPr>
          <p:cNvPr id="145" name="Shape 145"/>
          <p:cNvSpPr/>
          <p:nvPr/>
        </p:nvSpPr>
        <p:spPr>
          <a:xfrm>
            <a:off x="8636000" y="2387600"/>
            <a:ext cx="3733800" cy="254001"/>
          </a:xfrm>
          <a:prstGeom prst="rect">
            <a:avLst/>
          </a:prstGeom>
          <a:noFill/>
          <a:ln>
            <a:noFill/>
          </a:ln>
        </p:spPr>
        <p:txBody>
          <a:bodyPr anchorCtr="0" anchor="t" bIns="0" lIns="0"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KEY CHALLENGE / QUESTION</a:t>
            </a:r>
            <a:endParaRPr/>
          </a:p>
        </p:txBody>
      </p:sp>
      <p:sp>
        <p:nvSpPr>
          <p:cNvPr id="146" name="Shape 146"/>
          <p:cNvSpPr txBox="1"/>
          <p:nvPr>
            <p:ph idx="12" type="sldNum"/>
          </p:nvPr>
        </p:nvSpPr>
        <p:spPr>
          <a:xfrm>
            <a:off x="12014200" y="739139"/>
            <a:ext cx="345949" cy="426722"/>
          </a:xfrm>
          <a:prstGeom prst="rect">
            <a:avLst/>
          </a:prstGeom>
          <a:no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SzPts val="1400"/>
              <a:buChar char="●"/>
            </a:pPr>
            <a:r>
              <a:t/>
            </a:r>
            <a:endParaRPr/>
          </a:p>
          <a:p>
            <a:pPr indent="139700" lvl="1" marL="0" marR="0" rtl="0" algn="l">
              <a:lnSpc>
                <a:spcPct val="100000"/>
              </a:lnSpc>
              <a:spcBef>
                <a:spcPts val="0"/>
              </a:spcBef>
              <a:spcAft>
                <a:spcPts val="0"/>
              </a:spcAft>
              <a:buSzPts val="1400"/>
              <a:buChar char="○"/>
            </a:pPr>
            <a:r>
              <a:t/>
            </a:r>
            <a:endParaRPr/>
          </a:p>
          <a:p>
            <a:pPr indent="368300" lvl="2" marL="0" marR="0" rtl="0" algn="l">
              <a:lnSpc>
                <a:spcPct val="100000"/>
              </a:lnSpc>
              <a:spcBef>
                <a:spcPts val="0"/>
              </a:spcBef>
              <a:spcAft>
                <a:spcPts val="0"/>
              </a:spcAft>
              <a:buSzPts val="1400"/>
              <a:buChar char="■"/>
            </a:pPr>
            <a:r>
              <a:t/>
            </a:r>
            <a:endParaRPr/>
          </a:p>
          <a:p>
            <a:pPr indent="596900" lvl="3" marL="0" marR="0" rtl="0" algn="l">
              <a:lnSpc>
                <a:spcPct val="100000"/>
              </a:lnSpc>
              <a:spcBef>
                <a:spcPts val="0"/>
              </a:spcBef>
              <a:spcAft>
                <a:spcPts val="0"/>
              </a:spcAft>
              <a:buSzPts val="1400"/>
              <a:buChar char="●"/>
            </a:pPr>
            <a:r>
              <a:t/>
            </a:r>
            <a:endParaRPr/>
          </a:p>
          <a:p>
            <a:pPr indent="825500" lvl="4" marL="0" marR="0" rtl="0" algn="l">
              <a:lnSpc>
                <a:spcPct val="100000"/>
              </a:lnSpc>
              <a:spcBef>
                <a:spcPts val="0"/>
              </a:spcBef>
              <a:spcAft>
                <a:spcPts val="0"/>
              </a:spcAft>
              <a:buSzPts val="1400"/>
              <a:buChar char="○"/>
            </a:pPr>
            <a:r>
              <a:t/>
            </a:r>
            <a:endParaRPr/>
          </a:p>
          <a:p>
            <a:pPr indent="1054100" lvl="5" marL="0" marR="0" rtl="0" algn="l">
              <a:lnSpc>
                <a:spcPct val="100000"/>
              </a:lnSpc>
              <a:spcBef>
                <a:spcPts val="0"/>
              </a:spcBef>
              <a:spcAft>
                <a:spcPts val="0"/>
              </a:spcAft>
              <a:buSzPts val="1400"/>
              <a:buChar char="■"/>
            </a:pPr>
            <a:r>
              <a:t/>
            </a:r>
            <a:endParaRPr/>
          </a:p>
          <a:p>
            <a:pPr indent="1282700" lvl="6" marL="0" marR="0" rtl="0" algn="l">
              <a:lnSpc>
                <a:spcPct val="100000"/>
              </a:lnSpc>
              <a:spcBef>
                <a:spcPts val="0"/>
              </a:spcBef>
              <a:spcAft>
                <a:spcPts val="0"/>
              </a:spcAft>
              <a:buSzPts val="1400"/>
              <a:buChar char="●"/>
            </a:pPr>
            <a:r>
              <a:t/>
            </a:r>
            <a:endParaRPr/>
          </a:p>
          <a:p>
            <a:pPr indent="1511300" lvl="7" marL="0" marR="0" rtl="0" algn="l">
              <a:lnSpc>
                <a:spcPct val="100000"/>
              </a:lnSpc>
              <a:spcBef>
                <a:spcPts val="0"/>
              </a:spcBef>
              <a:spcAft>
                <a:spcPts val="0"/>
              </a:spcAft>
              <a:buSzPts val="1400"/>
              <a:buChar char="○"/>
            </a:pPr>
            <a:r>
              <a:t/>
            </a:r>
            <a:endParaRPr/>
          </a:p>
          <a:p>
            <a:pPr indent="1739900" lvl="8" marL="0" marR="0" rtl="0" algn="l">
              <a:lnSpc>
                <a:spcPct val="100000"/>
              </a:lnSpc>
              <a:spcBef>
                <a:spcPts val="0"/>
              </a:spcBef>
              <a:spcAft>
                <a:spcPts val="0"/>
              </a:spcAft>
              <a:buSzPts val="1400"/>
              <a:buChar char="■"/>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ntent: Full Page Image">
    <p:spTree>
      <p:nvGrpSpPr>
        <p:cNvPr id="147" name="Shape 147"/>
        <p:cNvGrpSpPr/>
        <p:nvPr/>
      </p:nvGrpSpPr>
      <p:grpSpPr>
        <a:xfrm>
          <a:off x="0" y="0"/>
          <a:ext cx="0" cy="0"/>
          <a:chOff x="0" y="0"/>
          <a:chExt cx="0" cy="0"/>
        </a:xfrm>
      </p:grpSpPr>
      <p:sp>
        <p:nvSpPr>
          <p:cNvPr id="148" name="Shape 148"/>
          <p:cNvSpPr txBox="1"/>
          <p:nvPr>
            <p:ph idx="1" type="body"/>
          </p:nvPr>
        </p:nvSpPr>
        <p:spPr>
          <a:xfrm>
            <a:off x="317500" y="317500"/>
            <a:ext cx="12369800" cy="6667500"/>
          </a:xfrm>
          <a:prstGeom prst="rect">
            <a:avLst/>
          </a:prstGeom>
          <a:noFill/>
          <a:ln>
            <a:noFill/>
          </a:ln>
        </p:spPr>
        <p:txBody>
          <a:bodyPr anchorCtr="0" anchor="ctr" bIns="91425" lIns="91425" rIns="91425" wrap="square" tIns="91425"/>
          <a:lstStyle>
            <a:lvl1pPr indent="-317500" lvl="0" marL="457200" rtl="0">
              <a:lnSpc>
                <a:spcPct val="100000"/>
              </a:lnSpc>
              <a:spcBef>
                <a:spcPts val="1000"/>
              </a:spcBef>
              <a:spcAft>
                <a:spcPts val="0"/>
              </a:spcAft>
              <a:buSzPts val="1400"/>
              <a:buChar char="●"/>
              <a:defRPr/>
            </a:lvl1pPr>
            <a:lvl2pPr indent="-317500" lvl="1" marL="914400" rtl="0">
              <a:lnSpc>
                <a:spcPct val="100000"/>
              </a:lnSpc>
              <a:spcBef>
                <a:spcPts val="1000"/>
              </a:spcBef>
              <a:spcAft>
                <a:spcPts val="0"/>
              </a:spcAft>
              <a:buSzPts val="1400"/>
              <a:buChar char="‣"/>
              <a:defRPr/>
            </a:lvl2pPr>
            <a:lvl3pPr indent="-317500" lvl="2" marL="1371600" rtl="0">
              <a:lnSpc>
                <a:spcPct val="100000"/>
              </a:lnSpc>
              <a:spcBef>
                <a:spcPts val="1000"/>
              </a:spcBef>
              <a:spcAft>
                <a:spcPts val="0"/>
              </a:spcAft>
              <a:buSzPts val="1400"/>
              <a:buChar char="‣"/>
              <a:defRPr/>
            </a:lvl3pPr>
            <a:lvl4pPr indent="-317500" lvl="3" marL="1828800" rtl="0">
              <a:lnSpc>
                <a:spcPct val="100000"/>
              </a:lnSpc>
              <a:spcBef>
                <a:spcPts val="1000"/>
              </a:spcBef>
              <a:spcAft>
                <a:spcPts val="0"/>
              </a:spcAft>
              <a:buSzPts val="1400"/>
              <a:buChar char="‣"/>
              <a:defRPr/>
            </a:lvl4pPr>
            <a:lvl5pPr indent="-317500" lvl="4" marL="2286000" rtl="0">
              <a:lnSpc>
                <a:spcPct val="100000"/>
              </a:lnSpc>
              <a:spcBef>
                <a:spcPts val="1000"/>
              </a:spcBef>
              <a:spcAft>
                <a:spcPts val="0"/>
              </a:spcAft>
              <a:buSzPts val="1400"/>
              <a:buChar char="‣"/>
              <a:defRPr/>
            </a:lvl5pPr>
            <a:lvl6pPr indent="-317500" lvl="5" marL="2743200" rtl="0">
              <a:lnSpc>
                <a:spcPct val="100000"/>
              </a:lnSpc>
              <a:spcBef>
                <a:spcPts val="1000"/>
              </a:spcBef>
              <a:spcAft>
                <a:spcPts val="0"/>
              </a:spcAft>
              <a:buSzPts val="1400"/>
              <a:buChar char="•"/>
              <a:defRPr/>
            </a:lvl6pPr>
            <a:lvl7pPr indent="-317500" lvl="6" marL="3200400" rtl="0">
              <a:lnSpc>
                <a:spcPct val="100000"/>
              </a:lnSpc>
              <a:spcBef>
                <a:spcPts val="1000"/>
              </a:spcBef>
              <a:spcAft>
                <a:spcPts val="0"/>
              </a:spcAft>
              <a:buSzPts val="1400"/>
              <a:buChar char="•"/>
              <a:defRPr/>
            </a:lvl7pPr>
            <a:lvl8pPr indent="-317500" lvl="7" marL="3657600" rtl="0">
              <a:lnSpc>
                <a:spcPct val="100000"/>
              </a:lnSpc>
              <a:spcBef>
                <a:spcPts val="1000"/>
              </a:spcBef>
              <a:spcAft>
                <a:spcPts val="0"/>
              </a:spcAft>
              <a:buSzPts val="1400"/>
              <a:buChar char="•"/>
              <a:defRPr/>
            </a:lvl8pPr>
            <a:lvl9pPr indent="-317500" lvl="8" marL="4114800" rtl="0">
              <a:lnSpc>
                <a:spcPct val="100000"/>
              </a:lnSpc>
              <a:spcBef>
                <a:spcPts val="1000"/>
              </a:spcBef>
              <a:spcAft>
                <a:spcPts val="0"/>
              </a:spcAft>
              <a:buSzPts val="1400"/>
              <a:buChar char="•"/>
              <a:defRPr/>
            </a:lvl9pPr>
          </a:lstStyle>
          <a:p/>
        </p:txBody>
      </p:sp>
      <p:sp>
        <p:nvSpPr>
          <p:cNvPr id="149" name="Shape 149"/>
          <p:cNvSpPr txBox="1"/>
          <p:nvPr>
            <p:ph type="title"/>
          </p:nvPr>
        </p:nvSpPr>
        <p:spPr>
          <a:xfrm>
            <a:off x="635000" y="1473200"/>
            <a:ext cx="11734800" cy="1498600"/>
          </a:xfrm>
          <a:prstGeom prst="rect">
            <a:avLst/>
          </a:prstGeom>
          <a:noFill/>
          <a:ln>
            <a:noFill/>
          </a:ln>
        </p:spPr>
        <p:txBody>
          <a:bodyPr anchorCtr="0" anchor="t" bIns="91425" lIns="91425" rIns="91425" wrap="square" tIns="91425"/>
          <a:lstStyle>
            <a:lvl1pPr lvl="0" rtl="0">
              <a:lnSpc>
                <a:spcPct val="92592"/>
              </a:lnSpc>
              <a:spcBef>
                <a:spcPts val="0"/>
              </a:spcBef>
              <a:spcAft>
                <a:spcPts val="0"/>
              </a:spcAft>
              <a:buSzPts val="1400"/>
              <a:buChar char="●"/>
              <a:defRPr/>
            </a:lvl1pPr>
            <a:lvl2pPr indent="139700" lvl="1" rtl="0">
              <a:lnSpc>
                <a:spcPct val="92592"/>
              </a:lnSpc>
              <a:spcBef>
                <a:spcPts val="0"/>
              </a:spcBef>
              <a:spcAft>
                <a:spcPts val="0"/>
              </a:spcAft>
              <a:buSzPts val="1400"/>
              <a:buChar char="○"/>
              <a:defRPr/>
            </a:lvl2pPr>
            <a:lvl3pPr indent="368300" lvl="2" rtl="0">
              <a:lnSpc>
                <a:spcPct val="92592"/>
              </a:lnSpc>
              <a:spcBef>
                <a:spcPts val="0"/>
              </a:spcBef>
              <a:spcAft>
                <a:spcPts val="0"/>
              </a:spcAft>
              <a:buSzPts val="1400"/>
              <a:buChar char="■"/>
              <a:defRPr/>
            </a:lvl3pPr>
            <a:lvl4pPr indent="596900" lvl="3" rtl="0">
              <a:lnSpc>
                <a:spcPct val="92592"/>
              </a:lnSpc>
              <a:spcBef>
                <a:spcPts val="0"/>
              </a:spcBef>
              <a:spcAft>
                <a:spcPts val="0"/>
              </a:spcAft>
              <a:buSzPts val="1400"/>
              <a:buChar char="●"/>
              <a:defRPr/>
            </a:lvl4pPr>
            <a:lvl5pPr indent="825500" lvl="4" rtl="0">
              <a:lnSpc>
                <a:spcPct val="92592"/>
              </a:lnSpc>
              <a:spcBef>
                <a:spcPts val="0"/>
              </a:spcBef>
              <a:spcAft>
                <a:spcPts val="0"/>
              </a:spcAft>
              <a:buSzPts val="1400"/>
              <a:buChar char="○"/>
              <a:defRPr/>
            </a:lvl5pPr>
            <a:lvl6pPr indent="1054100" lvl="5" rtl="0">
              <a:lnSpc>
                <a:spcPct val="92592"/>
              </a:lnSpc>
              <a:spcBef>
                <a:spcPts val="0"/>
              </a:spcBef>
              <a:spcAft>
                <a:spcPts val="0"/>
              </a:spcAft>
              <a:buSzPts val="1400"/>
              <a:buChar char="■"/>
              <a:defRPr/>
            </a:lvl6pPr>
            <a:lvl7pPr indent="1282700" lvl="6" rtl="0">
              <a:lnSpc>
                <a:spcPct val="92592"/>
              </a:lnSpc>
              <a:spcBef>
                <a:spcPts val="0"/>
              </a:spcBef>
              <a:spcAft>
                <a:spcPts val="0"/>
              </a:spcAft>
              <a:buSzPts val="1400"/>
              <a:buChar char="●"/>
              <a:defRPr/>
            </a:lvl7pPr>
            <a:lvl8pPr indent="1511300" lvl="7" rtl="0">
              <a:lnSpc>
                <a:spcPct val="92592"/>
              </a:lnSpc>
              <a:spcBef>
                <a:spcPts val="0"/>
              </a:spcBef>
              <a:spcAft>
                <a:spcPts val="0"/>
              </a:spcAft>
              <a:buSzPts val="1400"/>
              <a:buChar char="○"/>
              <a:defRPr/>
            </a:lvl8pPr>
            <a:lvl9pPr indent="1739900" lvl="8" rtl="0">
              <a:lnSpc>
                <a:spcPct val="92592"/>
              </a:lnSpc>
              <a:spcBef>
                <a:spcPts val="0"/>
              </a:spcBef>
              <a:spcAft>
                <a:spcPts val="0"/>
              </a:spcAft>
              <a:buSzPts val="1400"/>
              <a:buChar char="■"/>
              <a:defRPr/>
            </a:lvl9pPr>
          </a:lstStyle>
          <a:p/>
        </p:txBody>
      </p:sp>
      <p:sp>
        <p:nvSpPr>
          <p:cNvPr id="150" name="Shape 150"/>
          <p:cNvSpPr txBox="1"/>
          <p:nvPr>
            <p:ph idx="12" type="sldNum"/>
          </p:nvPr>
        </p:nvSpPr>
        <p:spPr>
          <a:xfrm>
            <a:off x="12014200" y="739139"/>
            <a:ext cx="362204" cy="426722"/>
          </a:xfrm>
          <a:prstGeom prst="rect">
            <a:avLst/>
          </a:prstGeom>
          <a:no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SzPts val="1400"/>
              <a:buChar char="●"/>
            </a:pPr>
            <a:r>
              <a:t/>
            </a:r>
            <a:endParaRPr/>
          </a:p>
          <a:p>
            <a:pPr indent="139700" lvl="1" marL="0" marR="0" rtl="0" algn="l">
              <a:lnSpc>
                <a:spcPct val="100000"/>
              </a:lnSpc>
              <a:spcBef>
                <a:spcPts val="0"/>
              </a:spcBef>
              <a:spcAft>
                <a:spcPts val="0"/>
              </a:spcAft>
              <a:buSzPts val="1400"/>
              <a:buChar char="○"/>
            </a:pPr>
            <a:r>
              <a:t/>
            </a:r>
            <a:endParaRPr/>
          </a:p>
          <a:p>
            <a:pPr indent="368300" lvl="2" marL="0" marR="0" rtl="0" algn="l">
              <a:lnSpc>
                <a:spcPct val="100000"/>
              </a:lnSpc>
              <a:spcBef>
                <a:spcPts val="0"/>
              </a:spcBef>
              <a:spcAft>
                <a:spcPts val="0"/>
              </a:spcAft>
              <a:buSzPts val="1400"/>
              <a:buChar char="■"/>
            </a:pPr>
            <a:r>
              <a:t/>
            </a:r>
            <a:endParaRPr/>
          </a:p>
          <a:p>
            <a:pPr indent="596900" lvl="3" marL="0" marR="0" rtl="0" algn="l">
              <a:lnSpc>
                <a:spcPct val="100000"/>
              </a:lnSpc>
              <a:spcBef>
                <a:spcPts val="0"/>
              </a:spcBef>
              <a:spcAft>
                <a:spcPts val="0"/>
              </a:spcAft>
              <a:buSzPts val="1400"/>
              <a:buChar char="●"/>
            </a:pPr>
            <a:r>
              <a:t/>
            </a:r>
            <a:endParaRPr/>
          </a:p>
          <a:p>
            <a:pPr indent="825500" lvl="4" marL="0" marR="0" rtl="0" algn="l">
              <a:lnSpc>
                <a:spcPct val="100000"/>
              </a:lnSpc>
              <a:spcBef>
                <a:spcPts val="0"/>
              </a:spcBef>
              <a:spcAft>
                <a:spcPts val="0"/>
              </a:spcAft>
              <a:buSzPts val="1400"/>
              <a:buChar char="○"/>
            </a:pPr>
            <a:r>
              <a:t/>
            </a:r>
            <a:endParaRPr/>
          </a:p>
          <a:p>
            <a:pPr indent="1054100" lvl="5" marL="0" marR="0" rtl="0" algn="l">
              <a:lnSpc>
                <a:spcPct val="100000"/>
              </a:lnSpc>
              <a:spcBef>
                <a:spcPts val="0"/>
              </a:spcBef>
              <a:spcAft>
                <a:spcPts val="0"/>
              </a:spcAft>
              <a:buSzPts val="1400"/>
              <a:buChar char="■"/>
            </a:pPr>
            <a:r>
              <a:t/>
            </a:r>
            <a:endParaRPr/>
          </a:p>
          <a:p>
            <a:pPr indent="1282700" lvl="6" marL="0" marR="0" rtl="0" algn="l">
              <a:lnSpc>
                <a:spcPct val="100000"/>
              </a:lnSpc>
              <a:spcBef>
                <a:spcPts val="0"/>
              </a:spcBef>
              <a:spcAft>
                <a:spcPts val="0"/>
              </a:spcAft>
              <a:buSzPts val="1400"/>
              <a:buChar char="●"/>
            </a:pPr>
            <a:r>
              <a:t/>
            </a:r>
            <a:endParaRPr/>
          </a:p>
          <a:p>
            <a:pPr indent="1511300" lvl="7" marL="0" marR="0" rtl="0" algn="l">
              <a:lnSpc>
                <a:spcPct val="100000"/>
              </a:lnSpc>
              <a:spcBef>
                <a:spcPts val="0"/>
              </a:spcBef>
              <a:spcAft>
                <a:spcPts val="0"/>
              </a:spcAft>
              <a:buSzPts val="1400"/>
              <a:buChar char="○"/>
            </a:pPr>
            <a:r>
              <a:t/>
            </a:r>
            <a:endParaRPr/>
          </a:p>
          <a:p>
            <a:pPr indent="1739900" lvl="8" marL="0" marR="0" rtl="0" algn="l">
              <a:lnSpc>
                <a:spcPct val="100000"/>
              </a:lnSpc>
              <a:spcBef>
                <a:spcPts val="0"/>
              </a:spcBef>
              <a:spcAft>
                <a:spcPts val="0"/>
              </a:spcAft>
              <a:buSzPts val="1400"/>
              <a:buChar char="■"/>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Chapter">
    <p:bg>
      <p:bgPr>
        <a:solidFill>
          <a:srgbClr val="1EC9C6"/>
        </a:solidFill>
      </p:bgPr>
    </p:bg>
    <p:spTree>
      <p:nvGrpSpPr>
        <p:cNvPr id="14" name="Shape 14"/>
        <p:cNvGrpSpPr/>
        <p:nvPr/>
      </p:nvGrpSpPr>
      <p:grpSpPr>
        <a:xfrm>
          <a:off x="0" y="0"/>
          <a:ext cx="0" cy="0"/>
          <a:chOff x="0" y="0"/>
          <a:chExt cx="0" cy="0"/>
        </a:xfrm>
      </p:grpSpPr>
      <p:cxnSp>
        <p:nvCxnSpPr>
          <p:cNvPr id="15" name="Shape 15"/>
          <p:cNvCxnSpPr/>
          <p:nvPr/>
        </p:nvCxnSpPr>
        <p:spPr>
          <a:xfrm>
            <a:off x="635000" y="635000"/>
            <a:ext cx="11734800" cy="11"/>
          </a:xfrm>
          <a:prstGeom prst="straightConnector1">
            <a:avLst/>
          </a:prstGeom>
          <a:noFill/>
          <a:ln cap="flat" cmpd="sng" w="9525">
            <a:solidFill>
              <a:srgbClr val="FFFFFF"/>
            </a:solidFill>
            <a:prstDash val="solid"/>
            <a:miter lim="8000"/>
            <a:headEnd len="med" w="med" type="none"/>
            <a:tailEnd len="med" w="med" type="none"/>
          </a:ln>
        </p:spPr>
      </p:cxnSp>
      <p:cxnSp>
        <p:nvCxnSpPr>
          <p:cNvPr id="16" name="Shape 16"/>
          <p:cNvCxnSpPr/>
          <p:nvPr/>
        </p:nvCxnSpPr>
        <p:spPr>
          <a:xfrm>
            <a:off x="635000" y="1219200"/>
            <a:ext cx="11734800" cy="11"/>
          </a:xfrm>
          <a:prstGeom prst="straightConnector1">
            <a:avLst/>
          </a:prstGeom>
          <a:noFill/>
          <a:ln cap="flat" cmpd="sng" w="9525">
            <a:solidFill>
              <a:srgbClr val="FFFFFF"/>
            </a:solidFill>
            <a:prstDash val="solid"/>
            <a:miter lim="8000"/>
            <a:headEnd len="med" w="med" type="none"/>
            <a:tailEnd len="med" w="med"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Content: IMAC">
    <p:spTree>
      <p:nvGrpSpPr>
        <p:cNvPr id="151" name="Shape 151"/>
        <p:cNvGrpSpPr/>
        <p:nvPr/>
      </p:nvGrpSpPr>
      <p:grpSpPr>
        <a:xfrm>
          <a:off x="0" y="0"/>
          <a:ext cx="0" cy="0"/>
          <a:chOff x="0" y="0"/>
          <a:chExt cx="0" cy="0"/>
        </a:xfrm>
      </p:grpSpPr>
      <p:pic>
        <p:nvPicPr>
          <p:cNvPr id="152" name="Shape 152"/>
          <p:cNvPicPr preferRelativeResize="0"/>
          <p:nvPr/>
        </p:nvPicPr>
        <p:blipFill rotWithShape="1">
          <a:blip r:embed="rId2">
            <a:alphaModFix/>
          </a:blip>
          <a:srcRect b="0" l="0" r="0" t="0"/>
          <a:stretch/>
        </p:blipFill>
        <p:spPr>
          <a:xfrm>
            <a:off x="3314700" y="1555328"/>
            <a:ext cx="6361385" cy="5156201"/>
          </a:xfrm>
          <a:prstGeom prst="rect">
            <a:avLst/>
          </a:prstGeom>
          <a:noFill/>
          <a:ln>
            <a:noFill/>
          </a:ln>
        </p:spPr>
      </p:pic>
      <p:cxnSp>
        <p:nvCxnSpPr>
          <p:cNvPr id="153" name="Shape 153"/>
          <p:cNvCxnSpPr/>
          <p:nvPr/>
        </p:nvCxnSpPr>
        <p:spPr>
          <a:xfrm>
            <a:off x="635000" y="635000"/>
            <a:ext cx="11734800" cy="11"/>
          </a:xfrm>
          <a:prstGeom prst="straightConnector1">
            <a:avLst/>
          </a:prstGeom>
          <a:noFill/>
          <a:ln>
            <a:noFill/>
          </a:ln>
        </p:spPr>
      </p:cxnSp>
      <p:cxnSp>
        <p:nvCxnSpPr>
          <p:cNvPr id="154" name="Shape 154"/>
          <p:cNvCxnSpPr/>
          <p:nvPr/>
        </p:nvCxnSpPr>
        <p:spPr>
          <a:xfrm>
            <a:off x="635000" y="1219200"/>
            <a:ext cx="11734800" cy="11"/>
          </a:xfrm>
          <a:prstGeom prst="straightConnector1">
            <a:avLst/>
          </a:prstGeom>
          <a:noFill/>
          <a:ln>
            <a:noFill/>
          </a:ln>
        </p:spPr>
      </p:cxnSp>
      <p:sp>
        <p:nvSpPr>
          <p:cNvPr id="155" name="Shape 155"/>
          <p:cNvSpPr txBox="1"/>
          <p:nvPr>
            <p:ph idx="1" type="body"/>
          </p:nvPr>
        </p:nvSpPr>
        <p:spPr>
          <a:xfrm>
            <a:off x="3606800" y="1803400"/>
            <a:ext cx="5829300" cy="3289300"/>
          </a:xfrm>
          <a:prstGeom prst="rect">
            <a:avLst/>
          </a:prstGeom>
          <a:noFill/>
          <a:ln>
            <a:noFill/>
          </a:ln>
        </p:spPr>
        <p:txBody>
          <a:bodyPr anchorCtr="0" anchor="ctr" bIns="91425" lIns="91425" rIns="91425" wrap="square" tIns="91425"/>
          <a:lstStyle>
            <a:lvl1pPr indent="-317500" lvl="0" marL="457200" rtl="0">
              <a:lnSpc>
                <a:spcPct val="100000"/>
              </a:lnSpc>
              <a:spcBef>
                <a:spcPts val="1000"/>
              </a:spcBef>
              <a:spcAft>
                <a:spcPts val="0"/>
              </a:spcAft>
              <a:buSzPts val="1400"/>
              <a:buChar char="●"/>
              <a:defRPr/>
            </a:lvl1pPr>
            <a:lvl2pPr indent="-317500" lvl="1" marL="914400" rtl="0">
              <a:lnSpc>
                <a:spcPct val="100000"/>
              </a:lnSpc>
              <a:spcBef>
                <a:spcPts val="1000"/>
              </a:spcBef>
              <a:spcAft>
                <a:spcPts val="0"/>
              </a:spcAft>
              <a:buSzPts val="1400"/>
              <a:buChar char="‣"/>
              <a:defRPr/>
            </a:lvl2pPr>
            <a:lvl3pPr indent="-317500" lvl="2" marL="1371600" rtl="0">
              <a:lnSpc>
                <a:spcPct val="100000"/>
              </a:lnSpc>
              <a:spcBef>
                <a:spcPts val="1000"/>
              </a:spcBef>
              <a:spcAft>
                <a:spcPts val="0"/>
              </a:spcAft>
              <a:buSzPts val="1400"/>
              <a:buChar char="‣"/>
              <a:defRPr/>
            </a:lvl3pPr>
            <a:lvl4pPr indent="-317500" lvl="3" marL="1828800" rtl="0">
              <a:lnSpc>
                <a:spcPct val="100000"/>
              </a:lnSpc>
              <a:spcBef>
                <a:spcPts val="1000"/>
              </a:spcBef>
              <a:spcAft>
                <a:spcPts val="0"/>
              </a:spcAft>
              <a:buSzPts val="1400"/>
              <a:buChar char="‣"/>
              <a:defRPr/>
            </a:lvl4pPr>
            <a:lvl5pPr indent="-317500" lvl="4" marL="2286000" rtl="0">
              <a:lnSpc>
                <a:spcPct val="100000"/>
              </a:lnSpc>
              <a:spcBef>
                <a:spcPts val="1000"/>
              </a:spcBef>
              <a:spcAft>
                <a:spcPts val="0"/>
              </a:spcAft>
              <a:buSzPts val="1400"/>
              <a:buChar char="‣"/>
              <a:defRPr/>
            </a:lvl5pPr>
            <a:lvl6pPr indent="-317500" lvl="5" marL="2743200" rtl="0">
              <a:lnSpc>
                <a:spcPct val="100000"/>
              </a:lnSpc>
              <a:spcBef>
                <a:spcPts val="1000"/>
              </a:spcBef>
              <a:spcAft>
                <a:spcPts val="0"/>
              </a:spcAft>
              <a:buSzPts val="1400"/>
              <a:buChar char="•"/>
              <a:defRPr/>
            </a:lvl6pPr>
            <a:lvl7pPr indent="-317500" lvl="6" marL="3200400" rtl="0">
              <a:lnSpc>
                <a:spcPct val="100000"/>
              </a:lnSpc>
              <a:spcBef>
                <a:spcPts val="1000"/>
              </a:spcBef>
              <a:spcAft>
                <a:spcPts val="0"/>
              </a:spcAft>
              <a:buSzPts val="1400"/>
              <a:buChar char="•"/>
              <a:defRPr/>
            </a:lvl7pPr>
            <a:lvl8pPr indent="-317500" lvl="7" marL="3657600" rtl="0">
              <a:lnSpc>
                <a:spcPct val="100000"/>
              </a:lnSpc>
              <a:spcBef>
                <a:spcPts val="1000"/>
              </a:spcBef>
              <a:spcAft>
                <a:spcPts val="0"/>
              </a:spcAft>
              <a:buSzPts val="1400"/>
              <a:buChar char="•"/>
              <a:defRPr/>
            </a:lvl8pPr>
            <a:lvl9pPr indent="-317500" lvl="8" marL="4114800" rtl="0">
              <a:lnSpc>
                <a:spcPct val="100000"/>
              </a:lnSpc>
              <a:spcBef>
                <a:spcPts val="1000"/>
              </a:spcBef>
              <a:spcAft>
                <a:spcPts val="0"/>
              </a:spcAft>
              <a:buSzPts val="1400"/>
              <a:buChar char="•"/>
              <a:defRPr/>
            </a:lvl9pPr>
          </a:lstStyle>
          <a:p/>
        </p:txBody>
      </p:sp>
      <p:sp>
        <p:nvSpPr>
          <p:cNvPr id="156" name="Shape 156"/>
          <p:cNvSpPr txBox="1"/>
          <p:nvPr>
            <p:ph idx="12" type="sldNum"/>
          </p:nvPr>
        </p:nvSpPr>
        <p:spPr>
          <a:xfrm>
            <a:off x="12014200" y="739139"/>
            <a:ext cx="362204" cy="426722"/>
          </a:xfrm>
          <a:prstGeom prst="rect">
            <a:avLst/>
          </a:prstGeom>
          <a:no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SzPts val="1400"/>
              <a:buChar char="●"/>
            </a:pPr>
            <a:r>
              <a:t/>
            </a:r>
            <a:endParaRPr/>
          </a:p>
          <a:p>
            <a:pPr indent="139700" lvl="1" marL="0" marR="0" rtl="0" algn="l">
              <a:lnSpc>
                <a:spcPct val="100000"/>
              </a:lnSpc>
              <a:spcBef>
                <a:spcPts val="0"/>
              </a:spcBef>
              <a:spcAft>
                <a:spcPts val="0"/>
              </a:spcAft>
              <a:buSzPts val="1400"/>
              <a:buChar char="○"/>
            </a:pPr>
            <a:r>
              <a:t/>
            </a:r>
            <a:endParaRPr/>
          </a:p>
          <a:p>
            <a:pPr indent="368300" lvl="2" marL="0" marR="0" rtl="0" algn="l">
              <a:lnSpc>
                <a:spcPct val="100000"/>
              </a:lnSpc>
              <a:spcBef>
                <a:spcPts val="0"/>
              </a:spcBef>
              <a:spcAft>
                <a:spcPts val="0"/>
              </a:spcAft>
              <a:buSzPts val="1400"/>
              <a:buChar char="■"/>
            </a:pPr>
            <a:r>
              <a:t/>
            </a:r>
            <a:endParaRPr/>
          </a:p>
          <a:p>
            <a:pPr indent="596900" lvl="3" marL="0" marR="0" rtl="0" algn="l">
              <a:lnSpc>
                <a:spcPct val="100000"/>
              </a:lnSpc>
              <a:spcBef>
                <a:spcPts val="0"/>
              </a:spcBef>
              <a:spcAft>
                <a:spcPts val="0"/>
              </a:spcAft>
              <a:buSzPts val="1400"/>
              <a:buChar char="●"/>
            </a:pPr>
            <a:r>
              <a:t/>
            </a:r>
            <a:endParaRPr/>
          </a:p>
          <a:p>
            <a:pPr indent="825500" lvl="4" marL="0" marR="0" rtl="0" algn="l">
              <a:lnSpc>
                <a:spcPct val="100000"/>
              </a:lnSpc>
              <a:spcBef>
                <a:spcPts val="0"/>
              </a:spcBef>
              <a:spcAft>
                <a:spcPts val="0"/>
              </a:spcAft>
              <a:buSzPts val="1400"/>
              <a:buChar char="○"/>
            </a:pPr>
            <a:r>
              <a:t/>
            </a:r>
            <a:endParaRPr/>
          </a:p>
          <a:p>
            <a:pPr indent="1054100" lvl="5" marL="0" marR="0" rtl="0" algn="l">
              <a:lnSpc>
                <a:spcPct val="100000"/>
              </a:lnSpc>
              <a:spcBef>
                <a:spcPts val="0"/>
              </a:spcBef>
              <a:spcAft>
                <a:spcPts val="0"/>
              </a:spcAft>
              <a:buSzPts val="1400"/>
              <a:buChar char="■"/>
            </a:pPr>
            <a:r>
              <a:t/>
            </a:r>
            <a:endParaRPr/>
          </a:p>
          <a:p>
            <a:pPr indent="1282700" lvl="6" marL="0" marR="0" rtl="0" algn="l">
              <a:lnSpc>
                <a:spcPct val="100000"/>
              </a:lnSpc>
              <a:spcBef>
                <a:spcPts val="0"/>
              </a:spcBef>
              <a:spcAft>
                <a:spcPts val="0"/>
              </a:spcAft>
              <a:buSzPts val="1400"/>
              <a:buChar char="●"/>
            </a:pPr>
            <a:r>
              <a:t/>
            </a:r>
            <a:endParaRPr/>
          </a:p>
          <a:p>
            <a:pPr indent="1511300" lvl="7" marL="0" marR="0" rtl="0" algn="l">
              <a:lnSpc>
                <a:spcPct val="100000"/>
              </a:lnSpc>
              <a:spcBef>
                <a:spcPts val="0"/>
              </a:spcBef>
              <a:spcAft>
                <a:spcPts val="0"/>
              </a:spcAft>
              <a:buSzPts val="1400"/>
              <a:buChar char="○"/>
            </a:pPr>
            <a:r>
              <a:t/>
            </a:r>
            <a:endParaRPr/>
          </a:p>
          <a:p>
            <a:pPr indent="1739900" lvl="8" marL="0" marR="0" rtl="0" algn="l">
              <a:lnSpc>
                <a:spcPct val="100000"/>
              </a:lnSpc>
              <a:spcBef>
                <a:spcPts val="0"/>
              </a:spcBef>
              <a:spcAft>
                <a:spcPts val="0"/>
              </a:spcAft>
              <a:buSzPts val="1400"/>
              <a:buChar char="■"/>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Content: MAC Book Pro">
    <p:spTree>
      <p:nvGrpSpPr>
        <p:cNvPr id="157" name="Shape 157"/>
        <p:cNvGrpSpPr/>
        <p:nvPr/>
      </p:nvGrpSpPr>
      <p:grpSpPr>
        <a:xfrm>
          <a:off x="0" y="0"/>
          <a:ext cx="0" cy="0"/>
          <a:chOff x="0" y="0"/>
          <a:chExt cx="0" cy="0"/>
        </a:xfrm>
      </p:grpSpPr>
      <p:pic>
        <p:nvPicPr>
          <p:cNvPr id="158" name="Shape 158"/>
          <p:cNvPicPr preferRelativeResize="0"/>
          <p:nvPr/>
        </p:nvPicPr>
        <p:blipFill rotWithShape="1">
          <a:blip r:embed="rId2">
            <a:alphaModFix/>
          </a:blip>
          <a:srcRect b="0" l="0" r="0" t="0"/>
          <a:stretch/>
        </p:blipFill>
        <p:spPr>
          <a:xfrm>
            <a:off x="2794793" y="1556146"/>
            <a:ext cx="7328695" cy="5128522"/>
          </a:xfrm>
          <a:prstGeom prst="rect">
            <a:avLst/>
          </a:prstGeom>
          <a:noFill/>
          <a:ln>
            <a:noFill/>
          </a:ln>
        </p:spPr>
      </p:pic>
      <p:cxnSp>
        <p:nvCxnSpPr>
          <p:cNvPr id="159" name="Shape 159"/>
          <p:cNvCxnSpPr/>
          <p:nvPr/>
        </p:nvCxnSpPr>
        <p:spPr>
          <a:xfrm>
            <a:off x="635000" y="635000"/>
            <a:ext cx="11734800" cy="11"/>
          </a:xfrm>
          <a:prstGeom prst="straightConnector1">
            <a:avLst/>
          </a:prstGeom>
          <a:noFill/>
          <a:ln>
            <a:noFill/>
          </a:ln>
        </p:spPr>
      </p:cxnSp>
      <p:cxnSp>
        <p:nvCxnSpPr>
          <p:cNvPr id="160" name="Shape 160"/>
          <p:cNvCxnSpPr/>
          <p:nvPr/>
        </p:nvCxnSpPr>
        <p:spPr>
          <a:xfrm>
            <a:off x="635000" y="1219200"/>
            <a:ext cx="11734800" cy="11"/>
          </a:xfrm>
          <a:prstGeom prst="straightConnector1">
            <a:avLst/>
          </a:prstGeom>
          <a:noFill/>
          <a:ln>
            <a:noFill/>
          </a:ln>
        </p:spPr>
      </p:cxnSp>
      <p:sp>
        <p:nvSpPr>
          <p:cNvPr id="161" name="Shape 161"/>
          <p:cNvSpPr txBox="1"/>
          <p:nvPr>
            <p:ph idx="1" type="body"/>
          </p:nvPr>
        </p:nvSpPr>
        <p:spPr>
          <a:xfrm>
            <a:off x="3759200" y="1841500"/>
            <a:ext cx="5448300" cy="3390900"/>
          </a:xfrm>
          <a:prstGeom prst="rect">
            <a:avLst/>
          </a:prstGeom>
          <a:noFill/>
          <a:ln>
            <a:noFill/>
          </a:ln>
        </p:spPr>
        <p:txBody>
          <a:bodyPr anchorCtr="0" anchor="ctr" bIns="91425" lIns="91425" rIns="91425" wrap="square" tIns="91425"/>
          <a:lstStyle>
            <a:lvl1pPr indent="-317500" lvl="0" marL="457200" rtl="0">
              <a:lnSpc>
                <a:spcPct val="100000"/>
              </a:lnSpc>
              <a:spcBef>
                <a:spcPts val="1000"/>
              </a:spcBef>
              <a:spcAft>
                <a:spcPts val="0"/>
              </a:spcAft>
              <a:buSzPts val="1400"/>
              <a:buChar char="●"/>
              <a:defRPr/>
            </a:lvl1pPr>
            <a:lvl2pPr indent="-317500" lvl="1" marL="914400" rtl="0">
              <a:lnSpc>
                <a:spcPct val="100000"/>
              </a:lnSpc>
              <a:spcBef>
                <a:spcPts val="1000"/>
              </a:spcBef>
              <a:spcAft>
                <a:spcPts val="0"/>
              </a:spcAft>
              <a:buSzPts val="1400"/>
              <a:buChar char="‣"/>
              <a:defRPr/>
            </a:lvl2pPr>
            <a:lvl3pPr indent="-317500" lvl="2" marL="1371600" rtl="0">
              <a:lnSpc>
                <a:spcPct val="100000"/>
              </a:lnSpc>
              <a:spcBef>
                <a:spcPts val="1000"/>
              </a:spcBef>
              <a:spcAft>
                <a:spcPts val="0"/>
              </a:spcAft>
              <a:buSzPts val="1400"/>
              <a:buChar char="‣"/>
              <a:defRPr/>
            </a:lvl3pPr>
            <a:lvl4pPr indent="-317500" lvl="3" marL="1828800" rtl="0">
              <a:lnSpc>
                <a:spcPct val="100000"/>
              </a:lnSpc>
              <a:spcBef>
                <a:spcPts val="1000"/>
              </a:spcBef>
              <a:spcAft>
                <a:spcPts val="0"/>
              </a:spcAft>
              <a:buSzPts val="1400"/>
              <a:buChar char="‣"/>
              <a:defRPr/>
            </a:lvl4pPr>
            <a:lvl5pPr indent="-317500" lvl="4" marL="2286000" rtl="0">
              <a:lnSpc>
                <a:spcPct val="100000"/>
              </a:lnSpc>
              <a:spcBef>
                <a:spcPts val="1000"/>
              </a:spcBef>
              <a:spcAft>
                <a:spcPts val="0"/>
              </a:spcAft>
              <a:buSzPts val="1400"/>
              <a:buChar char="‣"/>
              <a:defRPr/>
            </a:lvl5pPr>
            <a:lvl6pPr indent="-317500" lvl="5" marL="2743200" rtl="0">
              <a:lnSpc>
                <a:spcPct val="100000"/>
              </a:lnSpc>
              <a:spcBef>
                <a:spcPts val="1000"/>
              </a:spcBef>
              <a:spcAft>
                <a:spcPts val="0"/>
              </a:spcAft>
              <a:buSzPts val="1400"/>
              <a:buChar char="•"/>
              <a:defRPr/>
            </a:lvl6pPr>
            <a:lvl7pPr indent="-317500" lvl="6" marL="3200400" rtl="0">
              <a:lnSpc>
                <a:spcPct val="100000"/>
              </a:lnSpc>
              <a:spcBef>
                <a:spcPts val="1000"/>
              </a:spcBef>
              <a:spcAft>
                <a:spcPts val="0"/>
              </a:spcAft>
              <a:buSzPts val="1400"/>
              <a:buChar char="•"/>
              <a:defRPr/>
            </a:lvl7pPr>
            <a:lvl8pPr indent="-317500" lvl="7" marL="3657600" rtl="0">
              <a:lnSpc>
                <a:spcPct val="100000"/>
              </a:lnSpc>
              <a:spcBef>
                <a:spcPts val="1000"/>
              </a:spcBef>
              <a:spcAft>
                <a:spcPts val="0"/>
              </a:spcAft>
              <a:buSzPts val="1400"/>
              <a:buChar char="•"/>
              <a:defRPr/>
            </a:lvl8pPr>
            <a:lvl9pPr indent="-317500" lvl="8" marL="4114800" rtl="0">
              <a:lnSpc>
                <a:spcPct val="100000"/>
              </a:lnSpc>
              <a:spcBef>
                <a:spcPts val="1000"/>
              </a:spcBef>
              <a:spcAft>
                <a:spcPts val="0"/>
              </a:spcAft>
              <a:buSzPts val="1400"/>
              <a:buChar char="•"/>
              <a:defRPr/>
            </a:lvl9pPr>
          </a:lstStyle>
          <a:p/>
        </p:txBody>
      </p:sp>
      <p:sp>
        <p:nvSpPr>
          <p:cNvPr id="162" name="Shape 162"/>
          <p:cNvSpPr txBox="1"/>
          <p:nvPr>
            <p:ph idx="12" type="sldNum"/>
          </p:nvPr>
        </p:nvSpPr>
        <p:spPr>
          <a:xfrm>
            <a:off x="12014200" y="739139"/>
            <a:ext cx="362204" cy="426722"/>
          </a:xfrm>
          <a:prstGeom prst="rect">
            <a:avLst/>
          </a:prstGeom>
          <a:no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SzPts val="1400"/>
              <a:buChar char="●"/>
            </a:pPr>
            <a:r>
              <a:t/>
            </a:r>
            <a:endParaRPr/>
          </a:p>
          <a:p>
            <a:pPr indent="139700" lvl="1" marL="0" marR="0" rtl="0" algn="l">
              <a:lnSpc>
                <a:spcPct val="100000"/>
              </a:lnSpc>
              <a:spcBef>
                <a:spcPts val="0"/>
              </a:spcBef>
              <a:spcAft>
                <a:spcPts val="0"/>
              </a:spcAft>
              <a:buSzPts val="1400"/>
              <a:buChar char="○"/>
            </a:pPr>
            <a:r>
              <a:t/>
            </a:r>
            <a:endParaRPr/>
          </a:p>
          <a:p>
            <a:pPr indent="368300" lvl="2" marL="0" marR="0" rtl="0" algn="l">
              <a:lnSpc>
                <a:spcPct val="100000"/>
              </a:lnSpc>
              <a:spcBef>
                <a:spcPts val="0"/>
              </a:spcBef>
              <a:spcAft>
                <a:spcPts val="0"/>
              </a:spcAft>
              <a:buSzPts val="1400"/>
              <a:buChar char="■"/>
            </a:pPr>
            <a:r>
              <a:t/>
            </a:r>
            <a:endParaRPr/>
          </a:p>
          <a:p>
            <a:pPr indent="596900" lvl="3" marL="0" marR="0" rtl="0" algn="l">
              <a:lnSpc>
                <a:spcPct val="100000"/>
              </a:lnSpc>
              <a:spcBef>
                <a:spcPts val="0"/>
              </a:spcBef>
              <a:spcAft>
                <a:spcPts val="0"/>
              </a:spcAft>
              <a:buSzPts val="1400"/>
              <a:buChar char="●"/>
            </a:pPr>
            <a:r>
              <a:t/>
            </a:r>
            <a:endParaRPr/>
          </a:p>
          <a:p>
            <a:pPr indent="825500" lvl="4" marL="0" marR="0" rtl="0" algn="l">
              <a:lnSpc>
                <a:spcPct val="100000"/>
              </a:lnSpc>
              <a:spcBef>
                <a:spcPts val="0"/>
              </a:spcBef>
              <a:spcAft>
                <a:spcPts val="0"/>
              </a:spcAft>
              <a:buSzPts val="1400"/>
              <a:buChar char="○"/>
            </a:pPr>
            <a:r>
              <a:t/>
            </a:r>
            <a:endParaRPr/>
          </a:p>
          <a:p>
            <a:pPr indent="1054100" lvl="5" marL="0" marR="0" rtl="0" algn="l">
              <a:lnSpc>
                <a:spcPct val="100000"/>
              </a:lnSpc>
              <a:spcBef>
                <a:spcPts val="0"/>
              </a:spcBef>
              <a:spcAft>
                <a:spcPts val="0"/>
              </a:spcAft>
              <a:buSzPts val="1400"/>
              <a:buChar char="■"/>
            </a:pPr>
            <a:r>
              <a:t/>
            </a:r>
            <a:endParaRPr/>
          </a:p>
          <a:p>
            <a:pPr indent="1282700" lvl="6" marL="0" marR="0" rtl="0" algn="l">
              <a:lnSpc>
                <a:spcPct val="100000"/>
              </a:lnSpc>
              <a:spcBef>
                <a:spcPts val="0"/>
              </a:spcBef>
              <a:spcAft>
                <a:spcPts val="0"/>
              </a:spcAft>
              <a:buSzPts val="1400"/>
              <a:buChar char="●"/>
            </a:pPr>
            <a:r>
              <a:t/>
            </a:r>
            <a:endParaRPr/>
          </a:p>
          <a:p>
            <a:pPr indent="1511300" lvl="7" marL="0" marR="0" rtl="0" algn="l">
              <a:lnSpc>
                <a:spcPct val="100000"/>
              </a:lnSpc>
              <a:spcBef>
                <a:spcPts val="0"/>
              </a:spcBef>
              <a:spcAft>
                <a:spcPts val="0"/>
              </a:spcAft>
              <a:buSzPts val="1400"/>
              <a:buChar char="○"/>
            </a:pPr>
            <a:r>
              <a:t/>
            </a:r>
            <a:endParaRPr/>
          </a:p>
          <a:p>
            <a:pPr indent="1739900" lvl="8" marL="0" marR="0" rtl="0" algn="l">
              <a:lnSpc>
                <a:spcPct val="100000"/>
              </a:lnSpc>
              <a:spcBef>
                <a:spcPts val="0"/>
              </a:spcBef>
              <a:spcAft>
                <a:spcPts val="0"/>
              </a:spcAft>
              <a:buSzPts val="1400"/>
              <a:buChar char="■"/>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Content: IPad">
    <p:spTree>
      <p:nvGrpSpPr>
        <p:cNvPr id="163" name="Shape 163"/>
        <p:cNvGrpSpPr/>
        <p:nvPr/>
      </p:nvGrpSpPr>
      <p:grpSpPr>
        <a:xfrm>
          <a:off x="0" y="0"/>
          <a:ext cx="0" cy="0"/>
          <a:chOff x="0" y="0"/>
          <a:chExt cx="0" cy="0"/>
        </a:xfrm>
      </p:grpSpPr>
      <p:pic>
        <p:nvPicPr>
          <p:cNvPr id="164" name="Shape 164"/>
          <p:cNvPicPr preferRelativeResize="0"/>
          <p:nvPr/>
        </p:nvPicPr>
        <p:blipFill rotWithShape="1">
          <a:blip r:embed="rId2">
            <a:alphaModFix/>
          </a:blip>
          <a:srcRect b="0" l="0" r="0" t="0"/>
          <a:stretch/>
        </p:blipFill>
        <p:spPr>
          <a:xfrm>
            <a:off x="3136900" y="1511300"/>
            <a:ext cx="6845300" cy="5354576"/>
          </a:xfrm>
          <a:prstGeom prst="rect">
            <a:avLst/>
          </a:prstGeom>
          <a:noFill/>
          <a:ln>
            <a:noFill/>
          </a:ln>
        </p:spPr>
      </p:pic>
      <p:cxnSp>
        <p:nvCxnSpPr>
          <p:cNvPr id="165" name="Shape 165"/>
          <p:cNvCxnSpPr/>
          <p:nvPr/>
        </p:nvCxnSpPr>
        <p:spPr>
          <a:xfrm>
            <a:off x="635000" y="635000"/>
            <a:ext cx="11734800" cy="11"/>
          </a:xfrm>
          <a:prstGeom prst="straightConnector1">
            <a:avLst/>
          </a:prstGeom>
          <a:noFill/>
          <a:ln>
            <a:noFill/>
          </a:ln>
        </p:spPr>
      </p:cxnSp>
      <p:cxnSp>
        <p:nvCxnSpPr>
          <p:cNvPr id="166" name="Shape 166"/>
          <p:cNvCxnSpPr/>
          <p:nvPr/>
        </p:nvCxnSpPr>
        <p:spPr>
          <a:xfrm>
            <a:off x="635000" y="1219200"/>
            <a:ext cx="11734800" cy="11"/>
          </a:xfrm>
          <a:prstGeom prst="straightConnector1">
            <a:avLst/>
          </a:prstGeom>
          <a:noFill/>
          <a:ln>
            <a:noFill/>
          </a:ln>
        </p:spPr>
      </p:cxnSp>
      <p:sp>
        <p:nvSpPr>
          <p:cNvPr id="167" name="Shape 167"/>
          <p:cNvSpPr txBox="1"/>
          <p:nvPr>
            <p:ph idx="1" type="body"/>
          </p:nvPr>
        </p:nvSpPr>
        <p:spPr>
          <a:xfrm>
            <a:off x="3822700" y="2095500"/>
            <a:ext cx="5435600" cy="4089400"/>
          </a:xfrm>
          <a:prstGeom prst="rect">
            <a:avLst/>
          </a:prstGeom>
          <a:noFill/>
          <a:ln>
            <a:noFill/>
          </a:ln>
        </p:spPr>
        <p:txBody>
          <a:bodyPr anchorCtr="0" anchor="ctr" bIns="91425" lIns="91425" rIns="91425" wrap="square" tIns="91425"/>
          <a:lstStyle>
            <a:lvl1pPr indent="-317500" lvl="0" marL="457200" rtl="0">
              <a:lnSpc>
                <a:spcPct val="100000"/>
              </a:lnSpc>
              <a:spcBef>
                <a:spcPts val="1000"/>
              </a:spcBef>
              <a:spcAft>
                <a:spcPts val="0"/>
              </a:spcAft>
              <a:buSzPts val="1400"/>
              <a:buChar char="●"/>
              <a:defRPr/>
            </a:lvl1pPr>
            <a:lvl2pPr indent="-317500" lvl="1" marL="914400" rtl="0">
              <a:lnSpc>
                <a:spcPct val="100000"/>
              </a:lnSpc>
              <a:spcBef>
                <a:spcPts val="1000"/>
              </a:spcBef>
              <a:spcAft>
                <a:spcPts val="0"/>
              </a:spcAft>
              <a:buSzPts val="1400"/>
              <a:buChar char="‣"/>
              <a:defRPr/>
            </a:lvl2pPr>
            <a:lvl3pPr indent="-317500" lvl="2" marL="1371600" rtl="0">
              <a:lnSpc>
                <a:spcPct val="100000"/>
              </a:lnSpc>
              <a:spcBef>
                <a:spcPts val="1000"/>
              </a:spcBef>
              <a:spcAft>
                <a:spcPts val="0"/>
              </a:spcAft>
              <a:buSzPts val="1400"/>
              <a:buChar char="‣"/>
              <a:defRPr/>
            </a:lvl3pPr>
            <a:lvl4pPr indent="-317500" lvl="3" marL="1828800" rtl="0">
              <a:lnSpc>
                <a:spcPct val="100000"/>
              </a:lnSpc>
              <a:spcBef>
                <a:spcPts val="1000"/>
              </a:spcBef>
              <a:spcAft>
                <a:spcPts val="0"/>
              </a:spcAft>
              <a:buSzPts val="1400"/>
              <a:buChar char="‣"/>
              <a:defRPr/>
            </a:lvl4pPr>
            <a:lvl5pPr indent="-317500" lvl="4" marL="2286000" rtl="0">
              <a:lnSpc>
                <a:spcPct val="100000"/>
              </a:lnSpc>
              <a:spcBef>
                <a:spcPts val="1000"/>
              </a:spcBef>
              <a:spcAft>
                <a:spcPts val="0"/>
              </a:spcAft>
              <a:buSzPts val="1400"/>
              <a:buChar char="‣"/>
              <a:defRPr/>
            </a:lvl5pPr>
            <a:lvl6pPr indent="-317500" lvl="5" marL="2743200" rtl="0">
              <a:lnSpc>
                <a:spcPct val="100000"/>
              </a:lnSpc>
              <a:spcBef>
                <a:spcPts val="1000"/>
              </a:spcBef>
              <a:spcAft>
                <a:spcPts val="0"/>
              </a:spcAft>
              <a:buSzPts val="1400"/>
              <a:buChar char="•"/>
              <a:defRPr/>
            </a:lvl6pPr>
            <a:lvl7pPr indent="-317500" lvl="6" marL="3200400" rtl="0">
              <a:lnSpc>
                <a:spcPct val="100000"/>
              </a:lnSpc>
              <a:spcBef>
                <a:spcPts val="1000"/>
              </a:spcBef>
              <a:spcAft>
                <a:spcPts val="0"/>
              </a:spcAft>
              <a:buSzPts val="1400"/>
              <a:buChar char="•"/>
              <a:defRPr/>
            </a:lvl7pPr>
            <a:lvl8pPr indent="-317500" lvl="7" marL="3657600" rtl="0">
              <a:lnSpc>
                <a:spcPct val="100000"/>
              </a:lnSpc>
              <a:spcBef>
                <a:spcPts val="1000"/>
              </a:spcBef>
              <a:spcAft>
                <a:spcPts val="0"/>
              </a:spcAft>
              <a:buSzPts val="1400"/>
              <a:buChar char="•"/>
              <a:defRPr/>
            </a:lvl8pPr>
            <a:lvl9pPr indent="-317500" lvl="8" marL="4114800" rtl="0">
              <a:lnSpc>
                <a:spcPct val="100000"/>
              </a:lnSpc>
              <a:spcBef>
                <a:spcPts val="1000"/>
              </a:spcBef>
              <a:spcAft>
                <a:spcPts val="0"/>
              </a:spcAft>
              <a:buSzPts val="1400"/>
              <a:buChar char="•"/>
              <a:defRPr/>
            </a:lvl9pPr>
          </a:lstStyle>
          <a:p/>
        </p:txBody>
      </p:sp>
      <p:sp>
        <p:nvSpPr>
          <p:cNvPr id="168" name="Shape 168"/>
          <p:cNvSpPr txBox="1"/>
          <p:nvPr>
            <p:ph idx="12" type="sldNum"/>
          </p:nvPr>
        </p:nvSpPr>
        <p:spPr>
          <a:xfrm>
            <a:off x="12014200" y="739139"/>
            <a:ext cx="362204" cy="426722"/>
          </a:xfrm>
          <a:prstGeom prst="rect">
            <a:avLst/>
          </a:prstGeom>
          <a:no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SzPts val="1400"/>
              <a:buChar char="●"/>
            </a:pPr>
            <a:r>
              <a:t/>
            </a:r>
            <a:endParaRPr/>
          </a:p>
          <a:p>
            <a:pPr indent="139700" lvl="1" marL="0" marR="0" rtl="0" algn="l">
              <a:lnSpc>
                <a:spcPct val="100000"/>
              </a:lnSpc>
              <a:spcBef>
                <a:spcPts val="0"/>
              </a:spcBef>
              <a:spcAft>
                <a:spcPts val="0"/>
              </a:spcAft>
              <a:buSzPts val="1400"/>
              <a:buChar char="○"/>
            </a:pPr>
            <a:r>
              <a:t/>
            </a:r>
            <a:endParaRPr/>
          </a:p>
          <a:p>
            <a:pPr indent="368300" lvl="2" marL="0" marR="0" rtl="0" algn="l">
              <a:lnSpc>
                <a:spcPct val="100000"/>
              </a:lnSpc>
              <a:spcBef>
                <a:spcPts val="0"/>
              </a:spcBef>
              <a:spcAft>
                <a:spcPts val="0"/>
              </a:spcAft>
              <a:buSzPts val="1400"/>
              <a:buChar char="■"/>
            </a:pPr>
            <a:r>
              <a:t/>
            </a:r>
            <a:endParaRPr/>
          </a:p>
          <a:p>
            <a:pPr indent="596900" lvl="3" marL="0" marR="0" rtl="0" algn="l">
              <a:lnSpc>
                <a:spcPct val="100000"/>
              </a:lnSpc>
              <a:spcBef>
                <a:spcPts val="0"/>
              </a:spcBef>
              <a:spcAft>
                <a:spcPts val="0"/>
              </a:spcAft>
              <a:buSzPts val="1400"/>
              <a:buChar char="●"/>
            </a:pPr>
            <a:r>
              <a:t/>
            </a:r>
            <a:endParaRPr/>
          </a:p>
          <a:p>
            <a:pPr indent="825500" lvl="4" marL="0" marR="0" rtl="0" algn="l">
              <a:lnSpc>
                <a:spcPct val="100000"/>
              </a:lnSpc>
              <a:spcBef>
                <a:spcPts val="0"/>
              </a:spcBef>
              <a:spcAft>
                <a:spcPts val="0"/>
              </a:spcAft>
              <a:buSzPts val="1400"/>
              <a:buChar char="○"/>
            </a:pPr>
            <a:r>
              <a:t/>
            </a:r>
            <a:endParaRPr/>
          </a:p>
          <a:p>
            <a:pPr indent="1054100" lvl="5" marL="0" marR="0" rtl="0" algn="l">
              <a:lnSpc>
                <a:spcPct val="100000"/>
              </a:lnSpc>
              <a:spcBef>
                <a:spcPts val="0"/>
              </a:spcBef>
              <a:spcAft>
                <a:spcPts val="0"/>
              </a:spcAft>
              <a:buSzPts val="1400"/>
              <a:buChar char="■"/>
            </a:pPr>
            <a:r>
              <a:t/>
            </a:r>
            <a:endParaRPr/>
          </a:p>
          <a:p>
            <a:pPr indent="1282700" lvl="6" marL="0" marR="0" rtl="0" algn="l">
              <a:lnSpc>
                <a:spcPct val="100000"/>
              </a:lnSpc>
              <a:spcBef>
                <a:spcPts val="0"/>
              </a:spcBef>
              <a:spcAft>
                <a:spcPts val="0"/>
              </a:spcAft>
              <a:buSzPts val="1400"/>
              <a:buChar char="●"/>
            </a:pPr>
            <a:r>
              <a:t/>
            </a:r>
            <a:endParaRPr/>
          </a:p>
          <a:p>
            <a:pPr indent="1511300" lvl="7" marL="0" marR="0" rtl="0" algn="l">
              <a:lnSpc>
                <a:spcPct val="100000"/>
              </a:lnSpc>
              <a:spcBef>
                <a:spcPts val="0"/>
              </a:spcBef>
              <a:spcAft>
                <a:spcPts val="0"/>
              </a:spcAft>
              <a:buSzPts val="1400"/>
              <a:buChar char="○"/>
            </a:pPr>
            <a:r>
              <a:t/>
            </a:r>
            <a:endParaRPr/>
          </a:p>
          <a:p>
            <a:pPr indent="1739900" lvl="8" marL="0" marR="0" rtl="0" algn="l">
              <a:lnSpc>
                <a:spcPct val="100000"/>
              </a:lnSpc>
              <a:spcBef>
                <a:spcPts val="0"/>
              </a:spcBef>
              <a:spcAft>
                <a:spcPts val="0"/>
              </a:spcAft>
              <a:buSzPts val="1400"/>
              <a:buChar char="■"/>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Content: Smart Phones">
    <p:spTree>
      <p:nvGrpSpPr>
        <p:cNvPr id="169" name="Shape 169"/>
        <p:cNvGrpSpPr/>
        <p:nvPr/>
      </p:nvGrpSpPr>
      <p:grpSpPr>
        <a:xfrm>
          <a:off x="0" y="0"/>
          <a:ext cx="0" cy="0"/>
          <a:chOff x="0" y="0"/>
          <a:chExt cx="0" cy="0"/>
        </a:xfrm>
      </p:grpSpPr>
      <p:pic>
        <p:nvPicPr>
          <p:cNvPr id="170" name="Shape 170"/>
          <p:cNvPicPr preferRelativeResize="0"/>
          <p:nvPr/>
        </p:nvPicPr>
        <p:blipFill rotWithShape="1">
          <a:blip r:embed="rId2">
            <a:alphaModFix/>
          </a:blip>
          <a:srcRect b="0" l="0" r="0" t="0"/>
          <a:stretch/>
        </p:blipFill>
        <p:spPr>
          <a:xfrm>
            <a:off x="1016000" y="1313656"/>
            <a:ext cx="4043866" cy="6057901"/>
          </a:xfrm>
          <a:prstGeom prst="rect">
            <a:avLst/>
          </a:prstGeom>
          <a:noFill/>
          <a:ln>
            <a:noFill/>
          </a:ln>
        </p:spPr>
      </p:pic>
      <p:pic>
        <p:nvPicPr>
          <p:cNvPr id="171" name="Shape 171"/>
          <p:cNvPicPr preferRelativeResize="0"/>
          <p:nvPr/>
        </p:nvPicPr>
        <p:blipFill rotWithShape="1">
          <a:blip r:embed="rId3">
            <a:alphaModFix/>
          </a:blip>
          <a:srcRect b="0" l="0" r="0" t="0"/>
          <a:stretch/>
        </p:blipFill>
        <p:spPr>
          <a:xfrm>
            <a:off x="4673600" y="1371600"/>
            <a:ext cx="3695700" cy="5514678"/>
          </a:xfrm>
          <a:prstGeom prst="rect">
            <a:avLst/>
          </a:prstGeom>
          <a:noFill/>
          <a:ln>
            <a:noFill/>
          </a:ln>
        </p:spPr>
      </p:pic>
      <p:pic>
        <p:nvPicPr>
          <p:cNvPr id="172" name="Shape 172"/>
          <p:cNvPicPr preferRelativeResize="0"/>
          <p:nvPr/>
        </p:nvPicPr>
        <p:blipFill rotWithShape="1">
          <a:blip r:embed="rId4">
            <a:alphaModFix/>
          </a:blip>
          <a:srcRect b="0" l="0" r="0" t="0"/>
          <a:stretch/>
        </p:blipFill>
        <p:spPr>
          <a:xfrm>
            <a:off x="8509000" y="1358900"/>
            <a:ext cx="2984500" cy="5459452"/>
          </a:xfrm>
          <a:prstGeom prst="rect">
            <a:avLst/>
          </a:prstGeom>
          <a:noFill/>
          <a:ln>
            <a:noFill/>
          </a:ln>
        </p:spPr>
      </p:pic>
      <p:cxnSp>
        <p:nvCxnSpPr>
          <p:cNvPr id="173" name="Shape 173"/>
          <p:cNvCxnSpPr/>
          <p:nvPr/>
        </p:nvCxnSpPr>
        <p:spPr>
          <a:xfrm>
            <a:off x="635000" y="635000"/>
            <a:ext cx="11734800" cy="11"/>
          </a:xfrm>
          <a:prstGeom prst="straightConnector1">
            <a:avLst/>
          </a:prstGeom>
          <a:noFill/>
          <a:ln>
            <a:noFill/>
          </a:ln>
        </p:spPr>
      </p:cxnSp>
      <p:cxnSp>
        <p:nvCxnSpPr>
          <p:cNvPr id="174" name="Shape 174"/>
          <p:cNvCxnSpPr/>
          <p:nvPr/>
        </p:nvCxnSpPr>
        <p:spPr>
          <a:xfrm>
            <a:off x="635000" y="1219200"/>
            <a:ext cx="11734800" cy="11"/>
          </a:xfrm>
          <a:prstGeom prst="straightConnector1">
            <a:avLst/>
          </a:prstGeom>
          <a:noFill/>
          <a:ln>
            <a:noFill/>
          </a:ln>
        </p:spPr>
      </p:cxnSp>
      <p:sp>
        <p:nvSpPr>
          <p:cNvPr id="175" name="Shape 175"/>
          <p:cNvSpPr/>
          <p:nvPr/>
        </p:nvSpPr>
        <p:spPr>
          <a:xfrm>
            <a:off x="5651500" y="3835400"/>
            <a:ext cx="1707947" cy="254000"/>
          </a:xfrm>
          <a:prstGeom prst="rect">
            <a:avLst/>
          </a:prstGeom>
          <a:noFill/>
          <a:ln>
            <a:noFill/>
          </a:ln>
        </p:spPr>
        <p:txBody>
          <a:bodyPr anchorCtr="0" anchor="t" bIns="38100" lIns="38100" rIns="38100" wrap="square" tIns="38100">
            <a:noAutofit/>
          </a:bodyPr>
          <a:lstStyle/>
          <a:p>
            <a:pPr indent="0" lvl="0" marL="0" marR="0" rtl="0" algn="l">
              <a:spcBef>
                <a:spcPts val="0"/>
              </a:spcBef>
              <a:spcAft>
                <a:spcPts val="0"/>
              </a:spcAft>
              <a:buNone/>
            </a:pPr>
            <a:r>
              <a:rPr b="0" i="0" lang="en-US" sz="1400" u="none" cap="none" strike="noStrike">
                <a:solidFill>
                  <a:srgbClr val="000000"/>
                </a:solidFill>
                <a:latin typeface="Arial"/>
                <a:ea typeface="Arial"/>
                <a:cs typeface="Arial"/>
                <a:sym typeface="Arial"/>
              </a:rPr>
              <a:t>Drag an object here</a:t>
            </a:r>
            <a:endParaRPr/>
          </a:p>
        </p:txBody>
      </p:sp>
      <p:sp>
        <p:nvSpPr>
          <p:cNvPr id="176" name="Shape 176"/>
          <p:cNvSpPr/>
          <p:nvPr/>
        </p:nvSpPr>
        <p:spPr>
          <a:xfrm>
            <a:off x="9182100" y="3835400"/>
            <a:ext cx="1707947" cy="254000"/>
          </a:xfrm>
          <a:prstGeom prst="rect">
            <a:avLst/>
          </a:prstGeom>
          <a:noFill/>
          <a:ln>
            <a:noFill/>
          </a:ln>
        </p:spPr>
        <p:txBody>
          <a:bodyPr anchorCtr="0" anchor="t" bIns="38100" lIns="38100" rIns="38100" wrap="square" tIns="38100">
            <a:noAutofit/>
          </a:bodyPr>
          <a:lstStyle/>
          <a:p>
            <a:pPr indent="0" lvl="0" marL="0" marR="0" rtl="0" algn="l">
              <a:spcBef>
                <a:spcPts val="0"/>
              </a:spcBef>
              <a:spcAft>
                <a:spcPts val="0"/>
              </a:spcAft>
              <a:buNone/>
            </a:pPr>
            <a:r>
              <a:rPr b="0" i="0" lang="en-US" sz="1400" u="none" cap="none" strike="noStrike">
                <a:solidFill>
                  <a:srgbClr val="000000"/>
                </a:solidFill>
                <a:latin typeface="Arial"/>
                <a:ea typeface="Arial"/>
                <a:cs typeface="Arial"/>
                <a:sym typeface="Arial"/>
              </a:rPr>
              <a:t>Drag an object here</a:t>
            </a:r>
            <a:endParaRPr/>
          </a:p>
        </p:txBody>
      </p:sp>
      <p:sp>
        <p:nvSpPr>
          <p:cNvPr id="177" name="Shape 177"/>
          <p:cNvSpPr txBox="1"/>
          <p:nvPr>
            <p:ph idx="1" type="body"/>
          </p:nvPr>
        </p:nvSpPr>
        <p:spPr>
          <a:xfrm>
            <a:off x="1841500" y="1981200"/>
            <a:ext cx="2311400" cy="3962400"/>
          </a:xfrm>
          <a:prstGeom prst="rect">
            <a:avLst/>
          </a:prstGeom>
          <a:noFill/>
          <a:ln>
            <a:noFill/>
          </a:ln>
        </p:spPr>
        <p:txBody>
          <a:bodyPr anchorCtr="0" anchor="ctr" bIns="91425" lIns="91425" rIns="91425" wrap="square" tIns="91425"/>
          <a:lstStyle>
            <a:lvl1pPr indent="-317500" lvl="0" marL="457200" rtl="0">
              <a:lnSpc>
                <a:spcPct val="100000"/>
              </a:lnSpc>
              <a:spcBef>
                <a:spcPts val="1000"/>
              </a:spcBef>
              <a:spcAft>
                <a:spcPts val="0"/>
              </a:spcAft>
              <a:buSzPts val="1400"/>
              <a:buChar char="●"/>
              <a:defRPr/>
            </a:lvl1pPr>
            <a:lvl2pPr indent="-317500" lvl="1" marL="914400" rtl="0">
              <a:lnSpc>
                <a:spcPct val="100000"/>
              </a:lnSpc>
              <a:spcBef>
                <a:spcPts val="1000"/>
              </a:spcBef>
              <a:spcAft>
                <a:spcPts val="0"/>
              </a:spcAft>
              <a:buSzPts val="1400"/>
              <a:buChar char="‣"/>
              <a:defRPr/>
            </a:lvl2pPr>
            <a:lvl3pPr indent="-317500" lvl="2" marL="1371600" rtl="0">
              <a:lnSpc>
                <a:spcPct val="100000"/>
              </a:lnSpc>
              <a:spcBef>
                <a:spcPts val="1000"/>
              </a:spcBef>
              <a:spcAft>
                <a:spcPts val="0"/>
              </a:spcAft>
              <a:buSzPts val="1400"/>
              <a:buChar char="‣"/>
              <a:defRPr/>
            </a:lvl3pPr>
            <a:lvl4pPr indent="-317500" lvl="3" marL="1828800" rtl="0">
              <a:lnSpc>
                <a:spcPct val="100000"/>
              </a:lnSpc>
              <a:spcBef>
                <a:spcPts val="1000"/>
              </a:spcBef>
              <a:spcAft>
                <a:spcPts val="0"/>
              </a:spcAft>
              <a:buSzPts val="1400"/>
              <a:buChar char="‣"/>
              <a:defRPr/>
            </a:lvl4pPr>
            <a:lvl5pPr indent="-317500" lvl="4" marL="2286000" rtl="0">
              <a:lnSpc>
                <a:spcPct val="100000"/>
              </a:lnSpc>
              <a:spcBef>
                <a:spcPts val="1000"/>
              </a:spcBef>
              <a:spcAft>
                <a:spcPts val="0"/>
              </a:spcAft>
              <a:buSzPts val="1400"/>
              <a:buChar char="‣"/>
              <a:defRPr/>
            </a:lvl5pPr>
            <a:lvl6pPr indent="-317500" lvl="5" marL="2743200" rtl="0">
              <a:lnSpc>
                <a:spcPct val="100000"/>
              </a:lnSpc>
              <a:spcBef>
                <a:spcPts val="1000"/>
              </a:spcBef>
              <a:spcAft>
                <a:spcPts val="0"/>
              </a:spcAft>
              <a:buSzPts val="1400"/>
              <a:buChar char="•"/>
              <a:defRPr/>
            </a:lvl6pPr>
            <a:lvl7pPr indent="-317500" lvl="6" marL="3200400" rtl="0">
              <a:lnSpc>
                <a:spcPct val="100000"/>
              </a:lnSpc>
              <a:spcBef>
                <a:spcPts val="1000"/>
              </a:spcBef>
              <a:spcAft>
                <a:spcPts val="0"/>
              </a:spcAft>
              <a:buSzPts val="1400"/>
              <a:buChar char="•"/>
              <a:defRPr/>
            </a:lvl7pPr>
            <a:lvl8pPr indent="-317500" lvl="7" marL="3657600" rtl="0">
              <a:lnSpc>
                <a:spcPct val="100000"/>
              </a:lnSpc>
              <a:spcBef>
                <a:spcPts val="1000"/>
              </a:spcBef>
              <a:spcAft>
                <a:spcPts val="0"/>
              </a:spcAft>
              <a:buSzPts val="1400"/>
              <a:buChar char="•"/>
              <a:defRPr/>
            </a:lvl8pPr>
            <a:lvl9pPr indent="-317500" lvl="8" marL="4114800" rtl="0">
              <a:lnSpc>
                <a:spcPct val="100000"/>
              </a:lnSpc>
              <a:spcBef>
                <a:spcPts val="1000"/>
              </a:spcBef>
              <a:spcAft>
                <a:spcPts val="0"/>
              </a:spcAft>
              <a:buSzPts val="1400"/>
              <a:buChar char="•"/>
              <a:defRPr/>
            </a:lvl9pPr>
          </a:lstStyle>
          <a:p/>
        </p:txBody>
      </p:sp>
      <p:sp>
        <p:nvSpPr>
          <p:cNvPr id="178" name="Shape 178"/>
          <p:cNvSpPr txBox="1"/>
          <p:nvPr>
            <p:ph idx="12" type="sldNum"/>
          </p:nvPr>
        </p:nvSpPr>
        <p:spPr>
          <a:xfrm>
            <a:off x="12014200" y="739139"/>
            <a:ext cx="362204" cy="426722"/>
          </a:xfrm>
          <a:prstGeom prst="rect">
            <a:avLst/>
          </a:prstGeom>
          <a:no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SzPts val="1400"/>
              <a:buChar char="●"/>
            </a:pPr>
            <a:r>
              <a:t/>
            </a:r>
            <a:endParaRPr/>
          </a:p>
          <a:p>
            <a:pPr indent="139700" lvl="1" marL="0" marR="0" rtl="0" algn="l">
              <a:lnSpc>
                <a:spcPct val="100000"/>
              </a:lnSpc>
              <a:spcBef>
                <a:spcPts val="0"/>
              </a:spcBef>
              <a:spcAft>
                <a:spcPts val="0"/>
              </a:spcAft>
              <a:buSzPts val="1400"/>
              <a:buChar char="○"/>
            </a:pPr>
            <a:r>
              <a:t/>
            </a:r>
            <a:endParaRPr/>
          </a:p>
          <a:p>
            <a:pPr indent="368300" lvl="2" marL="0" marR="0" rtl="0" algn="l">
              <a:lnSpc>
                <a:spcPct val="100000"/>
              </a:lnSpc>
              <a:spcBef>
                <a:spcPts val="0"/>
              </a:spcBef>
              <a:spcAft>
                <a:spcPts val="0"/>
              </a:spcAft>
              <a:buSzPts val="1400"/>
              <a:buChar char="■"/>
            </a:pPr>
            <a:r>
              <a:t/>
            </a:r>
            <a:endParaRPr/>
          </a:p>
          <a:p>
            <a:pPr indent="596900" lvl="3" marL="0" marR="0" rtl="0" algn="l">
              <a:lnSpc>
                <a:spcPct val="100000"/>
              </a:lnSpc>
              <a:spcBef>
                <a:spcPts val="0"/>
              </a:spcBef>
              <a:spcAft>
                <a:spcPts val="0"/>
              </a:spcAft>
              <a:buSzPts val="1400"/>
              <a:buChar char="●"/>
            </a:pPr>
            <a:r>
              <a:t/>
            </a:r>
            <a:endParaRPr/>
          </a:p>
          <a:p>
            <a:pPr indent="825500" lvl="4" marL="0" marR="0" rtl="0" algn="l">
              <a:lnSpc>
                <a:spcPct val="100000"/>
              </a:lnSpc>
              <a:spcBef>
                <a:spcPts val="0"/>
              </a:spcBef>
              <a:spcAft>
                <a:spcPts val="0"/>
              </a:spcAft>
              <a:buSzPts val="1400"/>
              <a:buChar char="○"/>
            </a:pPr>
            <a:r>
              <a:t/>
            </a:r>
            <a:endParaRPr/>
          </a:p>
          <a:p>
            <a:pPr indent="1054100" lvl="5" marL="0" marR="0" rtl="0" algn="l">
              <a:lnSpc>
                <a:spcPct val="100000"/>
              </a:lnSpc>
              <a:spcBef>
                <a:spcPts val="0"/>
              </a:spcBef>
              <a:spcAft>
                <a:spcPts val="0"/>
              </a:spcAft>
              <a:buSzPts val="1400"/>
              <a:buChar char="■"/>
            </a:pPr>
            <a:r>
              <a:t/>
            </a:r>
            <a:endParaRPr/>
          </a:p>
          <a:p>
            <a:pPr indent="1282700" lvl="6" marL="0" marR="0" rtl="0" algn="l">
              <a:lnSpc>
                <a:spcPct val="100000"/>
              </a:lnSpc>
              <a:spcBef>
                <a:spcPts val="0"/>
              </a:spcBef>
              <a:spcAft>
                <a:spcPts val="0"/>
              </a:spcAft>
              <a:buSzPts val="1400"/>
              <a:buChar char="●"/>
            </a:pPr>
            <a:r>
              <a:t/>
            </a:r>
            <a:endParaRPr/>
          </a:p>
          <a:p>
            <a:pPr indent="1511300" lvl="7" marL="0" marR="0" rtl="0" algn="l">
              <a:lnSpc>
                <a:spcPct val="100000"/>
              </a:lnSpc>
              <a:spcBef>
                <a:spcPts val="0"/>
              </a:spcBef>
              <a:spcAft>
                <a:spcPts val="0"/>
              </a:spcAft>
              <a:buSzPts val="1400"/>
              <a:buChar char="○"/>
            </a:pPr>
            <a:r>
              <a:t/>
            </a:r>
            <a:endParaRPr/>
          </a:p>
          <a:p>
            <a:pPr indent="1739900" lvl="8" marL="0" marR="0" rtl="0" algn="l">
              <a:lnSpc>
                <a:spcPct val="100000"/>
              </a:lnSpc>
              <a:spcBef>
                <a:spcPts val="0"/>
              </a:spcBef>
              <a:spcAft>
                <a:spcPts val="0"/>
              </a:spcAft>
              <a:buSzPts val="1400"/>
              <a:buChar char="■"/>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Discussion">
    <p:bg>
      <p:bgPr>
        <a:solidFill>
          <a:srgbClr val="000000"/>
        </a:solidFill>
      </p:bgPr>
    </p:bg>
    <p:spTree>
      <p:nvGrpSpPr>
        <p:cNvPr id="179" name="Shape 179"/>
        <p:cNvGrpSpPr/>
        <p:nvPr/>
      </p:nvGrpSpPr>
      <p:grpSpPr>
        <a:xfrm>
          <a:off x="0" y="0"/>
          <a:ext cx="0" cy="0"/>
          <a:chOff x="0" y="0"/>
          <a:chExt cx="0" cy="0"/>
        </a:xfrm>
      </p:grpSpPr>
      <p:cxnSp>
        <p:nvCxnSpPr>
          <p:cNvPr id="180" name="Shape 180"/>
          <p:cNvCxnSpPr/>
          <p:nvPr/>
        </p:nvCxnSpPr>
        <p:spPr>
          <a:xfrm>
            <a:off x="635000" y="635000"/>
            <a:ext cx="11734800" cy="11"/>
          </a:xfrm>
          <a:prstGeom prst="straightConnector1">
            <a:avLst/>
          </a:prstGeom>
          <a:noFill/>
          <a:ln cap="flat" cmpd="sng" w="9525">
            <a:solidFill>
              <a:srgbClr val="FFFFFF"/>
            </a:solidFill>
            <a:prstDash val="solid"/>
            <a:miter lim="8000"/>
            <a:headEnd len="med" w="med" type="none"/>
            <a:tailEnd len="med" w="med" type="none"/>
          </a:ln>
        </p:spPr>
      </p:cxnSp>
      <p:cxnSp>
        <p:nvCxnSpPr>
          <p:cNvPr id="181" name="Shape 181"/>
          <p:cNvCxnSpPr/>
          <p:nvPr/>
        </p:nvCxnSpPr>
        <p:spPr>
          <a:xfrm>
            <a:off x="635000" y="1219200"/>
            <a:ext cx="11734800" cy="11"/>
          </a:xfrm>
          <a:prstGeom prst="straightConnector1">
            <a:avLst/>
          </a:prstGeom>
          <a:noFill/>
          <a:ln cap="flat" cmpd="sng" w="9525">
            <a:solidFill>
              <a:srgbClr val="FFFFFF"/>
            </a:solidFill>
            <a:prstDash val="solid"/>
            <a:miter lim="8000"/>
            <a:headEnd len="med" w="med" type="none"/>
            <a:tailEnd len="med" w="med" type="none"/>
          </a:ln>
        </p:spPr>
      </p:cxnSp>
      <p:sp>
        <p:nvSpPr>
          <p:cNvPr id="182" name="Shape 182"/>
          <p:cNvSpPr/>
          <p:nvPr/>
        </p:nvSpPr>
        <p:spPr>
          <a:xfrm>
            <a:off x="635000" y="1473200"/>
            <a:ext cx="11734800" cy="1460500"/>
          </a:xfrm>
          <a:prstGeom prst="rect">
            <a:avLst/>
          </a:prstGeom>
          <a:noFill/>
          <a:ln>
            <a:noFill/>
          </a:ln>
        </p:spPr>
        <p:txBody>
          <a:bodyPr anchorCtr="0" anchor="t" bIns="0" lIns="0" rIns="0" wrap="square" tIns="0">
            <a:noAutofit/>
          </a:bodyPr>
          <a:lstStyle/>
          <a:p>
            <a:pPr indent="0" lvl="0" marL="0" marR="0" rtl="0" algn="l">
              <a:lnSpc>
                <a:spcPct val="88333"/>
              </a:lnSpc>
              <a:spcBef>
                <a:spcPts val="0"/>
              </a:spcBef>
              <a:spcAft>
                <a:spcPts val="0"/>
              </a:spcAft>
              <a:buNone/>
            </a:pPr>
            <a:r>
              <a:rPr b="1" i="0" lang="en-US" sz="12000" u="none" cap="none" strike="noStrike">
                <a:solidFill>
                  <a:srgbClr val="FFFFFF"/>
                </a:solidFill>
                <a:latin typeface="Arial"/>
                <a:ea typeface="Arial"/>
                <a:cs typeface="Arial"/>
                <a:sym typeface="Arial"/>
              </a:rPr>
              <a:t>DISCUSSION TIME</a:t>
            </a:r>
            <a:endParaRPr/>
          </a:p>
        </p:txBody>
      </p:sp>
      <p:sp>
        <p:nvSpPr>
          <p:cNvPr id="183" name="Shape 183"/>
          <p:cNvSpPr txBox="1"/>
          <p:nvPr>
            <p:ph idx="12" type="sldNum"/>
          </p:nvPr>
        </p:nvSpPr>
        <p:spPr>
          <a:xfrm>
            <a:off x="12030450" y="739139"/>
            <a:ext cx="345949" cy="426722"/>
          </a:xfrm>
          <a:prstGeom prst="rect">
            <a:avLst/>
          </a:prstGeom>
          <a:noFill/>
          <a:ln>
            <a:noFill/>
          </a:ln>
        </p:spPr>
        <p:txBody>
          <a:bodyPr anchorCtr="0" anchor="ctr" bIns="91425" lIns="91425" rIns="91425" wrap="square" tIns="91425">
            <a:noAutofit/>
          </a:bodyPr>
          <a:lstStyle/>
          <a:p>
            <a:pPr indent="-88900" lvl="0" marL="0" marR="0" rtl="0" algn="r">
              <a:lnSpc>
                <a:spcPct val="100000"/>
              </a:lnSpc>
              <a:spcBef>
                <a:spcPts val="0"/>
              </a:spcBef>
              <a:spcAft>
                <a:spcPts val="0"/>
              </a:spcAft>
              <a:buSzPts val="1400"/>
              <a:buChar char="●"/>
            </a:pPr>
            <a:r>
              <a:t/>
            </a:r>
            <a:endParaRPr/>
          </a:p>
          <a:p>
            <a:pPr indent="139700" lvl="1" marL="0" marR="0" rtl="0" algn="l">
              <a:lnSpc>
                <a:spcPct val="100000"/>
              </a:lnSpc>
              <a:spcBef>
                <a:spcPts val="0"/>
              </a:spcBef>
              <a:spcAft>
                <a:spcPts val="0"/>
              </a:spcAft>
              <a:buSzPts val="1400"/>
              <a:buChar char="○"/>
            </a:pPr>
            <a:r>
              <a:t/>
            </a:r>
            <a:endParaRPr/>
          </a:p>
          <a:p>
            <a:pPr indent="368300" lvl="2" marL="0" marR="0" rtl="0" algn="l">
              <a:lnSpc>
                <a:spcPct val="100000"/>
              </a:lnSpc>
              <a:spcBef>
                <a:spcPts val="0"/>
              </a:spcBef>
              <a:spcAft>
                <a:spcPts val="0"/>
              </a:spcAft>
              <a:buSzPts val="1400"/>
              <a:buChar char="■"/>
            </a:pPr>
            <a:r>
              <a:t/>
            </a:r>
            <a:endParaRPr/>
          </a:p>
          <a:p>
            <a:pPr indent="596900" lvl="3" marL="0" marR="0" rtl="0" algn="l">
              <a:lnSpc>
                <a:spcPct val="100000"/>
              </a:lnSpc>
              <a:spcBef>
                <a:spcPts val="0"/>
              </a:spcBef>
              <a:spcAft>
                <a:spcPts val="0"/>
              </a:spcAft>
              <a:buSzPts val="1400"/>
              <a:buChar char="●"/>
            </a:pPr>
            <a:r>
              <a:t/>
            </a:r>
            <a:endParaRPr/>
          </a:p>
          <a:p>
            <a:pPr indent="825500" lvl="4" marL="0" marR="0" rtl="0" algn="l">
              <a:lnSpc>
                <a:spcPct val="100000"/>
              </a:lnSpc>
              <a:spcBef>
                <a:spcPts val="0"/>
              </a:spcBef>
              <a:spcAft>
                <a:spcPts val="0"/>
              </a:spcAft>
              <a:buSzPts val="1400"/>
              <a:buChar char="○"/>
            </a:pPr>
            <a:r>
              <a:t/>
            </a:r>
            <a:endParaRPr/>
          </a:p>
          <a:p>
            <a:pPr indent="1054100" lvl="5" marL="0" marR="0" rtl="0" algn="l">
              <a:lnSpc>
                <a:spcPct val="100000"/>
              </a:lnSpc>
              <a:spcBef>
                <a:spcPts val="0"/>
              </a:spcBef>
              <a:spcAft>
                <a:spcPts val="0"/>
              </a:spcAft>
              <a:buSzPts val="1400"/>
              <a:buChar char="■"/>
            </a:pPr>
            <a:r>
              <a:t/>
            </a:r>
            <a:endParaRPr/>
          </a:p>
          <a:p>
            <a:pPr indent="1282700" lvl="6" marL="0" marR="0" rtl="0" algn="l">
              <a:lnSpc>
                <a:spcPct val="100000"/>
              </a:lnSpc>
              <a:spcBef>
                <a:spcPts val="0"/>
              </a:spcBef>
              <a:spcAft>
                <a:spcPts val="0"/>
              </a:spcAft>
              <a:buSzPts val="1400"/>
              <a:buChar char="●"/>
            </a:pPr>
            <a:r>
              <a:t/>
            </a:r>
            <a:endParaRPr/>
          </a:p>
          <a:p>
            <a:pPr indent="1511300" lvl="7" marL="0" marR="0" rtl="0" algn="l">
              <a:lnSpc>
                <a:spcPct val="100000"/>
              </a:lnSpc>
              <a:spcBef>
                <a:spcPts val="0"/>
              </a:spcBef>
              <a:spcAft>
                <a:spcPts val="0"/>
              </a:spcAft>
              <a:buSzPts val="1400"/>
              <a:buChar char="○"/>
            </a:pPr>
            <a:r>
              <a:t/>
            </a:r>
            <a:endParaRPr/>
          </a:p>
          <a:p>
            <a:pPr indent="1739900" lvl="8" marL="0" marR="0" rtl="0" algn="l">
              <a:lnSpc>
                <a:spcPct val="100000"/>
              </a:lnSpc>
              <a:spcBef>
                <a:spcPts val="0"/>
              </a:spcBef>
              <a:spcAft>
                <a:spcPts val="0"/>
              </a:spcAft>
              <a:buSzPts val="1400"/>
              <a:buChar char="■"/>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Full Image">
    <p:spTree>
      <p:nvGrpSpPr>
        <p:cNvPr id="184" name="Shape 184"/>
        <p:cNvGrpSpPr/>
        <p:nvPr/>
      </p:nvGrpSpPr>
      <p:grpSpPr>
        <a:xfrm>
          <a:off x="0" y="0"/>
          <a:ext cx="0" cy="0"/>
          <a:chOff x="0" y="0"/>
          <a:chExt cx="0" cy="0"/>
        </a:xfrm>
      </p:grpSpPr>
      <p:cxnSp>
        <p:nvCxnSpPr>
          <p:cNvPr id="185" name="Shape 185"/>
          <p:cNvCxnSpPr/>
          <p:nvPr/>
        </p:nvCxnSpPr>
        <p:spPr>
          <a:xfrm>
            <a:off x="635000" y="635000"/>
            <a:ext cx="11734800" cy="11"/>
          </a:xfrm>
          <a:prstGeom prst="straightConnector1">
            <a:avLst/>
          </a:prstGeom>
          <a:noFill/>
          <a:ln>
            <a:noFill/>
          </a:ln>
        </p:spPr>
      </p:cxnSp>
      <p:cxnSp>
        <p:nvCxnSpPr>
          <p:cNvPr id="186" name="Shape 186"/>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Bulleted Text">
    <p:spTree>
      <p:nvGrpSpPr>
        <p:cNvPr id="187" name="Shape 187"/>
        <p:cNvGrpSpPr/>
        <p:nvPr/>
      </p:nvGrpSpPr>
      <p:grpSpPr>
        <a:xfrm>
          <a:off x="0" y="0"/>
          <a:ext cx="0" cy="0"/>
          <a:chOff x="0" y="0"/>
          <a:chExt cx="0" cy="0"/>
        </a:xfrm>
      </p:grpSpPr>
      <p:cxnSp>
        <p:nvCxnSpPr>
          <p:cNvPr id="188" name="Shape 188"/>
          <p:cNvCxnSpPr/>
          <p:nvPr/>
        </p:nvCxnSpPr>
        <p:spPr>
          <a:xfrm>
            <a:off x="635000" y="635000"/>
            <a:ext cx="11734800" cy="11"/>
          </a:xfrm>
          <a:prstGeom prst="straightConnector1">
            <a:avLst/>
          </a:prstGeom>
          <a:noFill/>
          <a:ln>
            <a:noFill/>
          </a:ln>
        </p:spPr>
      </p:cxnSp>
      <p:cxnSp>
        <p:nvCxnSpPr>
          <p:cNvPr id="189" name="Shape 189"/>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Bulleted Text w/ Source">
    <p:spTree>
      <p:nvGrpSpPr>
        <p:cNvPr id="190" name="Shape 190"/>
        <p:cNvGrpSpPr/>
        <p:nvPr/>
      </p:nvGrpSpPr>
      <p:grpSpPr>
        <a:xfrm>
          <a:off x="0" y="0"/>
          <a:ext cx="0" cy="0"/>
          <a:chOff x="0" y="0"/>
          <a:chExt cx="0" cy="0"/>
        </a:xfrm>
      </p:grpSpPr>
      <p:cxnSp>
        <p:nvCxnSpPr>
          <p:cNvPr id="191" name="Shape 191"/>
          <p:cNvCxnSpPr/>
          <p:nvPr/>
        </p:nvCxnSpPr>
        <p:spPr>
          <a:xfrm>
            <a:off x="635000" y="635000"/>
            <a:ext cx="11734800" cy="11"/>
          </a:xfrm>
          <a:prstGeom prst="straightConnector1">
            <a:avLst/>
          </a:prstGeom>
          <a:noFill/>
          <a:ln>
            <a:noFill/>
          </a:ln>
        </p:spPr>
      </p:cxnSp>
      <p:cxnSp>
        <p:nvCxnSpPr>
          <p:cNvPr id="192" name="Shape 192"/>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Non-Bulleted Text">
    <p:spTree>
      <p:nvGrpSpPr>
        <p:cNvPr id="193" name="Shape 193"/>
        <p:cNvGrpSpPr/>
        <p:nvPr/>
      </p:nvGrpSpPr>
      <p:grpSpPr>
        <a:xfrm>
          <a:off x="0" y="0"/>
          <a:ext cx="0" cy="0"/>
          <a:chOff x="0" y="0"/>
          <a:chExt cx="0" cy="0"/>
        </a:xfrm>
      </p:grpSpPr>
      <p:cxnSp>
        <p:nvCxnSpPr>
          <p:cNvPr id="194" name="Shape 194"/>
          <p:cNvCxnSpPr/>
          <p:nvPr/>
        </p:nvCxnSpPr>
        <p:spPr>
          <a:xfrm>
            <a:off x="635000" y="635000"/>
            <a:ext cx="11734800" cy="11"/>
          </a:xfrm>
          <a:prstGeom prst="straightConnector1">
            <a:avLst/>
          </a:prstGeom>
          <a:noFill/>
          <a:ln>
            <a:noFill/>
          </a:ln>
        </p:spPr>
      </p:cxnSp>
      <p:cxnSp>
        <p:nvCxnSpPr>
          <p:cNvPr id="195" name="Shape 195"/>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Divider">
    <p:spTree>
      <p:nvGrpSpPr>
        <p:cNvPr id="196" name="Shape 196"/>
        <p:cNvGrpSpPr/>
        <p:nvPr/>
      </p:nvGrpSpPr>
      <p:grpSpPr>
        <a:xfrm>
          <a:off x="0" y="0"/>
          <a:ext cx="0" cy="0"/>
          <a:chOff x="0" y="0"/>
          <a:chExt cx="0" cy="0"/>
        </a:xfrm>
      </p:grpSpPr>
      <p:cxnSp>
        <p:nvCxnSpPr>
          <p:cNvPr id="197" name="Shape 197"/>
          <p:cNvCxnSpPr/>
          <p:nvPr/>
        </p:nvCxnSpPr>
        <p:spPr>
          <a:xfrm>
            <a:off x="635000" y="635000"/>
            <a:ext cx="11734800" cy="11"/>
          </a:xfrm>
          <a:prstGeom prst="straightConnector1">
            <a:avLst/>
          </a:prstGeom>
          <a:noFill/>
          <a:ln>
            <a:noFill/>
          </a:ln>
        </p:spPr>
      </p:cxnSp>
      <p:cxnSp>
        <p:nvCxnSpPr>
          <p:cNvPr id="198" name="Shape 198"/>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ntent: Text, 1 Column">
    <p:spTree>
      <p:nvGrpSpPr>
        <p:cNvPr id="17" name="Shape 17"/>
        <p:cNvGrpSpPr/>
        <p:nvPr/>
      </p:nvGrpSpPr>
      <p:grpSpPr>
        <a:xfrm>
          <a:off x="0" y="0"/>
          <a:ext cx="0" cy="0"/>
          <a:chOff x="0" y="0"/>
          <a:chExt cx="0" cy="0"/>
        </a:xfrm>
      </p:grpSpPr>
      <p:sp>
        <p:nvSpPr>
          <p:cNvPr id="18" name="Shape 18"/>
          <p:cNvSpPr txBox="1"/>
          <p:nvPr>
            <p:ph type="title"/>
          </p:nvPr>
        </p:nvSpPr>
        <p:spPr>
          <a:xfrm>
            <a:off x="635000" y="1473200"/>
            <a:ext cx="11734800" cy="711200"/>
          </a:xfrm>
          <a:prstGeom prst="rect">
            <a:avLst/>
          </a:prstGeom>
          <a:noFill/>
          <a:ln>
            <a:noFill/>
          </a:ln>
        </p:spPr>
        <p:txBody>
          <a:bodyPr anchorCtr="0" anchor="t" bIns="91425" lIns="91425" rIns="91425" wrap="square" tIns="91425"/>
          <a:lstStyle>
            <a:lvl1pPr lvl="0" rtl="0">
              <a:lnSpc>
                <a:spcPct val="92592"/>
              </a:lnSpc>
              <a:spcBef>
                <a:spcPts val="0"/>
              </a:spcBef>
              <a:spcAft>
                <a:spcPts val="0"/>
              </a:spcAft>
              <a:buSzPts val="1400"/>
              <a:buChar char="●"/>
              <a:defRPr/>
            </a:lvl1pPr>
            <a:lvl2pPr indent="139700" lvl="1" rtl="0">
              <a:lnSpc>
                <a:spcPct val="92592"/>
              </a:lnSpc>
              <a:spcBef>
                <a:spcPts val="0"/>
              </a:spcBef>
              <a:spcAft>
                <a:spcPts val="0"/>
              </a:spcAft>
              <a:buSzPts val="1400"/>
              <a:buChar char="○"/>
              <a:defRPr/>
            </a:lvl2pPr>
            <a:lvl3pPr indent="368300" lvl="2" rtl="0">
              <a:lnSpc>
                <a:spcPct val="92592"/>
              </a:lnSpc>
              <a:spcBef>
                <a:spcPts val="0"/>
              </a:spcBef>
              <a:spcAft>
                <a:spcPts val="0"/>
              </a:spcAft>
              <a:buSzPts val="1400"/>
              <a:buChar char="■"/>
              <a:defRPr/>
            </a:lvl3pPr>
            <a:lvl4pPr indent="596900" lvl="3" rtl="0">
              <a:lnSpc>
                <a:spcPct val="92592"/>
              </a:lnSpc>
              <a:spcBef>
                <a:spcPts val="0"/>
              </a:spcBef>
              <a:spcAft>
                <a:spcPts val="0"/>
              </a:spcAft>
              <a:buSzPts val="1400"/>
              <a:buChar char="●"/>
              <a:defRPr/>
            </a:lvl4pPr>
            <a:lvl5pPr indent="825500" lvl="4" rtl="0">
              <a:lnSpc>
                <a:spcPct val="92592"/>
              </a:lnSpc>
              <a:spcBef>
                <a:spcPts val="0"/>
              </a:spcBef>
              <a:spcAft>
                <a:spcPts val="0"/>
              </a:spcAft>
              <a:buSzPts val="1400"/>
              <a:buChar char="○"/>
              <a:defRPr/>
            </a:lvl5pPr>
            <a:lvl6pPr indent="1054100" lvl="5" rtl="0">
              <a:lnSpc>
                <a:spcPct val="92592"/>
              </a:lnSpc>
              <a:spcBef>
                <a:spcPts val="0"/>
              </a:spcBef>
              <a:spcAft>
                <a:spcPts val="0"/>
              </a:spcAft>
              <a:buSzPts val="1400"/>
              <a:buChar char="■"/>
              <a:defRPr/>
            </a:lvl6pPr>
            <a:lvl7pPr indent="1282700" lvl="6" rtl="0">
              <a:lnSpc>
                <a:spcPct val="92592"/>
              </a:lnSpc>
              <a:spcBef>
                <a:spcPts val="0"/>
              </a:spcBef>
              <a:spcAft>
                <a:spcPts val="0"/>
              </a:spcAft>
              <a:buSzPts val="1400"/>
              <a:buChar char="●"/>
              <a:defRPr/>
            </a:lvl7pPr>
            <a:lvl8pPr indent="1511300" lvl="7" rtl="0">
              <a:lnSpc>
                <a:spcPct val="92592"/>
              </a:lnSpc>
              <a:spcBef>
                <a:spcPts val="0"/>
              </a:spcBef>
              <a:spcAft>
                <a:spcPts val="0"/>
              </a:spcAft>
              <a:buSzPts val="1400"/>
              <a:buChar char="○"/>
              <a:defRPr/>
            </a:lvl8pPr>
            <a:lvl9pPr indent="1739900" lvl="8" rtl="0">
              <a:lnSpc>
                <a:spcPct val="92592"/>
              </a:lnSpc>
              <a:spcBef>
                <a:spcPts val="0"/>
              </a:spcBef>
              <a:spcAft>
                <a:spcPts val="0"/>
              </a:spcAft>
              <a:buSzPts val="1400"/>
              <a:buChar char="■"/>
              <a:defRPr/>
            </a:lvl9pPr>
          </a:lstStyle>
          <a:p/>
        </p:txBody>
      </p:sp>
      <p:sp>
        <p:nvSpPr>
          <p:cNvPr id="19" name="Shape 19"/>
          <p:cNvSpPr txBox="1"/>
          <p:nvPr>
            <p:ph idx="1" type="body"/>
          </p:nvPr>
        </p:nvSpPr>
        <p:spPr>
          <a:xfrm>
            <a:off x="632056" y="2413000"/>
            <a:ext cx="11734801" cy="3810000"/>
          </a:xfrm>
          <a:prstGeom prst="rect">
            <a:avLst/>
          </a:prstGeom>
          <a:noFill/>
          <a:ln>
            <a:noFill/>
          </a:ln>
        </p:spPr>
        <p:txBody>
          <a:bodyPr anchorCtr="0" anchor="t" bIns="91425" lIns="91425" rIns="91425" wrap="square" tIns="91425"/>
          <a:lstStyle>
            <a:lvl1pPr indent="-317500" lvl="0" marL="457200" rtl="0">
              <a:spcBef>
                <a:spcPts val="1000"/>
              </a:spcBef>
              <a:spcAft>
                <a:spcPts val="0"/>
              </a:spcAft>
              <a:buSzPts val="1400"/>
              <a:buChar char="●"/>
              <a:defRPr/>
            </a:lvl1pPr>
            <a:lvl2pPr indent="-317500" lvl="1" marL="914400" rtl="0">
              <a:spcBef>
                <a:spcPts val="1000"/>
              </a:spcBef>
              <a:spcAft>
                <a:spcPts val="0"/>
              </a:spcAft>
              <a:buSzPts val="1400"/>
              <a:buFont typeface="Merriweather Sans"/>
              <a:buChar char="‣"/>
              <a:defRPr/>
            </a:lvl2pPr>
            <a:lvl3pPr indent="-317500" lvl="2" marL="1371600" rtl="0">
              <a:spcBef>
                <a:spcPts val="1000"/>
              </a:spcBef>
              <a:spcAft>
                <a:spcPts val="0"/>
              </a:spcAft>
              <a:buSzPts val="1400"/>
              <a:buFont typeface="Merriweather Sans"/>
              <a:buChar char="‣"/>
              <a:defRPr/>
            </a:lvl3pPr>
            <a:lvl4pPr indent="-317500" lvl="3" marL="1828800" rtl="0">
              <a:spcBef>
                <a:spcPts val="1000"/>
              </a:spcBef>
              <a:spcAft>
                <a:spcPts val="0"/>
              </a:spcAft>
              <a:buSzPts val="1400"/>
              <a:buFont typeface="Merriweather Sans"/>
              <a:buChar char="‣"/>
              <a:defRPr/>
            </a:lvl4pPr>
            <a:lvl5pPr indent="-317500" lvl="4" marL="2286000" rtl="0">
              <a:spcBef>
                <a:spcPts val="1000"/>
              </a:spcBef>
              <a:spcAft>
                <a:spcPts val="0"/>
              </a:spcAft>
              <a:buSzPts val="1400"/>
              <a:buFont typeface="Merriweather Sans"/>
              <a:buChar char="‣"/>
              <a:defRPr/>
            </a:lvl5pPr>
            <a:lvl6pPr indent="-317500" lvl="5" marL="2743200" rtl="0">
              <a:spcBef>
                <a:spcPts val="1000"/>
              </a:spcBef>
              <a:spcAft>
                <a:spcPts val="0"/>
              </a:spcAft>
              <a:buSzPts val="1400"/>
              <a:buChar char="•"/>
              <a:defRPr/>
            </a:lvl6pPr>
            <a:lvl7pPr indent="-317500" lvl="6" marL="3200400" rtl="0">
              <a:spcBef>
                <a:spcPts val="1000"/>
              </a:spcBef>
              <a:spcAft>
                <a:spcPts val="0"/>
              </a:spcAft>
              <a:buSzPts val="1400"/>
              <a:buChar char="•"/>
              <a:defRPr/>
            </a:lvl7pPr>
            <a:lvl8pPr indent="-317500" lvl="7" marL="3657600" rtl="0">
              <a:spcBef>
                <a:spcPts val="1000"/>
              </a:spcBef>
              <a:spcAft>
                <a:spcPts val="0"/>
              </a:spcAft>
              <a:buSzPts val="1400"/>
              <a:buChar char="•"/>
              <a:defRPr/>
            </a:lvl8pPr>
            <a:lvl9pPr indent="-317500" lvl="8" marL="4114800" rtl="0">
              <a:spcBef>
                <a:spcPts val="1000"/>
              </a:spcBef>
              <a:spcAft>
                <a:spcPts val="0"/>
              </a:spcAft>
              <a:buSzPts val="1400"/>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Divder Rev">
    <p:bg>
      <p:bgPr>
        <a:solidFill>
          <a:srgbClr val="000000"/>
        </a:solidFill>
      </p:bgPr>
    </p:bg>
    <p:spTree>
      <p:nvGrpSpPr>
        <p:cNvPr id="199" name="Shape 199"/>
        <p:cNvGrpSpPr/>
        <p:nvPr/>
      </p:nvGrpSpPr>
      <p:grpSpPr>
        <a:xfrm>
          <a:off x="0" y="0"/>
          <a:ext cx="0" cy="0"/>
          <a:chOff x="0" y="0"/>
          <a:chExt cx="0" cy="0"/>
        </a:xfrm>
      </p:grpSpPr>
      <p:cxnSp>
        <p:nvCxnSpPr>
          <p:cNvPr id="200" name="Shape 200"/>
          <p:cNvCxnSpPr/>
          <p:nvPr/>
        </p:nvCxnSpPr>
        <p:spPr>
          <a:xfrm>
            <a:off x="635000" y="635000"/>
            <a:ext cx="11734800" cy="11"/>
          </a:xfrm>
          <a:prstGeom prst="straightConnector1">
            <a:avLst/>
          </a:prstGeom>
          <a:noFill/>
          <a:ln cap="flat" cmpd="sng" w="12700">
            <a:solidFill>
              <a:srgbClr val="FFFFFF"/>
            </a:solidFill>
            <a:prstDash val="solid"/>
            <a:miter lim="8000"/>
            <a:headEnd len="med" w="med" type="none"/>
            <a:tailEnd len="med" w="med" type="none"/>
          </a:ln>
        </p:spPr>
      </p:cxnSp>
      <p:cxnSp>
        <p:nvCxnSpPr>
          <p:cNvPr id="201" name="Shape 201"/>
          <p:cNvCxnSpPr/>
          <p:nvPr/>
        </p:nvCxnSpPr>
        <p:spPr>
          <a:xfrm>
            <a:off x="635000" y="1219200"/>
            <a:ext cx="11734800" cy="11"/>
          </a:xfrm>
          <a:prstGeom prst="straightConnector1">
            <a:avLst/>
          </a:prstGeom>
          <a:noFill/>
          <a:ln cap="flat" cmpd="sng" w="12700">
            <a:solidFill>
              <a:srgbClr val="FFFFFF"/>
            </a:solidFill>
            <a:prstDash val="solid"/>
            <a:miter lim="8000"/>
            <a:headEnd len="med" w="med" type="none"/>
            <a:tailEnd len="med" w="med" type="none"/>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Contact Info">
    <p:bg>
      <p:bgPr>
        <a:solidFill>
          <a:srgbClr val="000000"/>
        </a:solidFill>
      </p:bgPr>
    </p:bg>
    <p:spTree>
      <p:nvGrpSpPr>
        <p:cNvPr id="202" name="Shape 202"/>
        <p:cNvGrpSpPr/>
        <p:nvPr/>
      </p:nvGrpSpPr>
      <p:grpSpPr>
        <a:xfrm>
          <a:off x="0" y="0"/>
          <a:ext cx="0" cy="0"/>
          <a:chOff x="0" y="0"/>
          <a:chExt cx="0" cy="0"/>
        </a:xfrm>
      </p:grpSpPr>
      <p:cxnSp>
        <p:nvCxnSpPr>
          <p:cNvPr id="203" name="Shape 203"/>
          <p:cNvCxnSpPr/>
          <p:nvPr/>
        </p:nvCxnSpPr>
        <p:spPr>
          <a:xfrm>
            <a:off x="635000" y="635000"/>
            <a:ext cx="11734800" cy="11"/>
          </a:xfrm>
          <a:prstGeom prst="straightConnector1">
            <a:avLst/>
          </a:prstGeom>
          <a:noFill/>
          <a:ln cap="flat" cmpd="sng" w="12700">
            <a:solidFill>
              <a:srgbClr val="FFFFFF"/>
            </a:solidFill>
            <a:prstDash val="solid"/>
            <a:miter lim="8000"/>
            <a:headEnd len="med" w="med" type="none"/>
            <a:tailEnd len="med" w="med" type="none"/>
          </a:ln>
        </p:spPr>
      </p:cxnSp>
      <p:cxnSp>
        <p:nvCxnSpPr>
          <p:cNvPr id="204" name="Shape 204"/>
          <p:cNvCxnSpPr/>
          <p:nvPr/>
        </p:nvCxnSpPr>
        <p:spPr>
          <a:xfrm>
            <a:off x="635000" y="1219200"/>
            <a:ext cx="11734800" cy="11"/>
          </a:xfrm>
          <a:prstGeom prst="straightConnector1">
            <a:avLst/>
          </a:prstGeom>
          <a:noFill/>
          <a:ln cap="flat" cmpd="sng" w="12700">
            <a:solidFill>
              <a:srgbClr val="FFFFFF"/>
            </a:solidFill>
            <a:prstDash val="solid"/>
            <a:miter lim="8000"/>
            <a:headEnd len="med" w="med" type="none"/>
            <a:tailEnd len="med" w="med" type="none"/>
          </a:ln>
        </p:spPr>
      </p:cxnSp>
      <p:sp>
        <p:nvSpPr>
          <p:cNvPr id="205" name="Shape 205"/>
          <p:cNvSpPr/>
          <p:nvPr/>
        </p:nvSpPr>
        <p:spPr>
          <a:xfrm>
            <a:off x="635000" y="2273300"/>
            <a:ext cx="11734800" cy="3810000"/>
          </a:xfrm>
          <a:prstGeom prst="rect">
            <a:avLst/>
          </a:prstGeom>
          <a:noFill/>
          <a:ln>
            <a:noFill/>
          </a:ln>
        </p:spPr>
        <p:txBody>
          <a:bodyPr anchorCtr="0" anchor="t" bIns="0" lIns="0" rIns="0" wrap="square" tIns="0">
            <a:noAutofit/>
          </a:bodyPr>
          <a:lstStyle/>
          <a:p>
            <a:pPr indent="-177800" lvl="1" marL="177800" marR="0" rtl="0" algn="l">
              <a:lnSpc>
                <a:spcPct val="110000"/>
              </a:lnSpc>
              <a:spcBef>
                <a:spcPts val="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One</a:t>
            </a:r>
            <a:endParaRPr b="0" i="0" sz="2500" u="none" cap="none" strike="noStrike">
              <a:solidFill>
                <a:srgbClr val="FFFFFF"/>
              </a:solidFill>
              <a:latin typeface="Arial"/>
              <a:ea typeface="Arial"/>
              <a:cs typeface="Arial"/>
              <a:sym typeface="Arial"/>
            </a:endParaRPr>
          </a:p>
          <a:p>
            <a:pPr indent="-177800" lvl="1" marL="177800" marR="0" rtl="0" algn="l">
              <a:lnSpc>
                <a:spcPct val="110000"/>
              </a:lnSpc>
              <a:spcBef>
                <a:spcPts val="40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Two</a:t>
            </a:r>
            <a:endParaRPr b="0" i="0" sz="2500" u="none" cap="none" strike="noStrike">
              <a:solidFill>
                <a:srgbClr val="FFFFFF"/>
              </a:solidFill>
              <a:latin typeface="Arial"/>
              <a:ea typeface="Arial"/>
              <a:cs typeface="Arial"/>
              <a:sym typeface="Arial"/>
            </a:endParaRPr>
          </a:p>
          <a:p>
            <a:pPr indent="-177800" lvl="1" marL="177800" marR="0" rtl="0" algn="l">
              <a:lnSpc>
                <a:spcPct val="110000"/>
              </a:lnSpc>
              <a:spcBef>
                <a:spcPts val="40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Three</a:t>
            </a:r>
            <a:endParaRPr b="0" i="0" sz="2500" u="none" cap="none" strike="noStrike">
              <a:solidFill>
                <a:srgbClr val="FFFFFF"/>
              </a:solidFill>
              <a:latin typeface="Arial"/>
              <a:ea typeface="Arial"/>
              <a:cs typeface="Arial"/>
              <a:sym typeface="Arial"/>
            </a:endParaRPr>
          </a:p>
          <a:p>
            <a:pPr indent="-177800" lvl="1" marL="177800" marR="0" rtl="0" algn="l">
              <a:lnSpc>
                <a:spcPct val="110000"/>
              </a:lnSpc>
              <a:spcBef>
                <a:spcPts val="40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Four</a:t>
            </a:r>
            <a:endParaRPr b="0" i="0" sz="2500" u="none" cap="none" strike="noStrike">
              <a:solidFill>
                <a:srgbClr val="FFFFFF"/>
              </a:solidFill>
              <a:latin typeface="Arial"/>
              <a:ea typeface="Arial"/>
              <a:cs typeface="Arial"/>
              <a:sym typeface="Arial"/>
            </a:endParaRPr>
          </a:p>
          <a:p>
            <a:pPr indent="-177800" lvl="1" marL="177800" marR="0" rtl="0" algn="l">
              <a:lnSpc>
                <a:spcPct val="110000"/>
              </a:lnSpc>
              <a:spcBef>
                <a:spcPts val="40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Five</a:t>
            </a:r>
            <a:endParaRPr/>
          </a:p>
        </p:txBody>
      </p:sp>
      <p:sp>
        <p:nvSpPr>
          <p:cNvPr id="206" name="Shape 206"/>
          <p:cNvSpPr/>
          <p:nvPr/>
        </p:nvSpPr>
        <p:spPr>
          <a:xfrm>
            <a:off x="635000" y="2273300"/>
            <a:ext cx="11734800" cy="3810000"/>
          </a:xfrm>
          <a:prstGeom prst="rect">
            <a:avLst/>
          </a:prstGeom>
          <a:noFill/>
          <a:ln>
            <a:noFill/>
          </a:ln>
        </p:spPr>
        <p:txBody>
          <a:bodyPr anchorCtr="0" anchor="t" bIns="0" lIns="0" rIns="0" wrap="square" tIns="0">
            <a:noAutofit/>
          </a:bodyPr>
          <a:lstStyle/>
          <a:p>
            <a:pPr indent="-177800" lvl="1" marL="177800" marR="0" rtl="0" algn="l">
              <a:lnSpc>
                <a:spcPct val="110000"/>
              </a:lnSpc>
              <a:spcBef>
                <a:spcPts val="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One</a:t>
            </a:r>
            <a:endParaRPr b="0" i="0" sz="2500" u="none" cap="none" strike="noStrike">
              <a:solidFill>
                <a:srgbClr val="FFFFFF"/>
              </a:solidFill>
              <a:latin typeface="Arial"/>
              <a:ea typeface="Arial"/>
              <a:cs typeface="Arial"/>
              <a:sym typeface="Arial"/>
            </a:endParaRPr>
          </a:p>
          <a:p>
            <a:pPr indent="-177800" lvl="1" marL="177800" marR="0" rtl="0" algn="l">
              <a:lnSpc>
                <a:spcPct val="110000"/>
              </a:lnSpc>
              <a:spcBef>
                <a:spcPts val="40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Two</a:t>
            </a:r>
            <a:endParaRPr b="0" i="0" sz="2500" u="none" cap="none" strike="noStrike">
              <a:solidFill>
                <a:srgbClr val="FFFFFF"/>
              </a:solidFill>
              <a:latin typeface="Arial"/>
              <a:ea typeface="Arial"/>
              <a:cs typeface="Arial"/>
              <a:sym typeface="Arial"/>
            </a:endParaRPr>
          </a:p>
          <a:p>
            <a:pPr indent="-177800" lvl="1" marL="177800" marR="0" rtl="0" algn="l">
              <a:lnSpc>
                <a:spcPct val="110000"/>
              </a:lnSpc>
              <a:spcBef>
                <a:spcPts val="40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Three</a:t>
            </a:r>
            <a:endParaRPr b="0" i="0" sz="2500" u="none" cap="none" strike="noStrike">
              <a:solidFill>
                <a:srgbClr val="FFFFFF"/>
              </a:solidFill>
              <a:latin typeface="Arial"/>
              <a:ea typeface="Arial"/>
              <a:cs typeface="Arial"/>
              <a:sym typeface="Arial"/>
            </a:endParaRPr>
          </a:p>
          <a:p>
            <a:pPr indent="-177800" lvl="1" marL="177800" marR="0" rtl="0" algn="l">
              <a:lnSpc>
                <a:spcPct val="110000"/>
              </a:lnSpc>
              <a:spcBef>
                <a:spcPts val="40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Four</a:t>
            </a:r>
            <a:endParaRPr b="0" i="0" sz="2500" u="none" cap="none" strike="noStrike">
              <a:solidFill>
                <a:srgbClr val="FFFFFF"/>
              </a:solidFill>
              <a:latin typeface="Arial"/>
              <a:ea typeface="Arial"/>
              <a:cs typeface="Arial"/>
              <a:sym typeface="Arial"/>
            </a:endParaRPr>
          </a:p>
          <a:p>
            <a:pPr indent="-177800" lvl="1" marL="177800" marR="0" rtl="0" algn="l">
              <a:lnSpc>
                <a:spcPct val="110000"/>
              </a:lnSpc>
              <a:spcBef>
                <a:spcPts val="40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Five</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tx">
  <p:cSld name="Title">
    <p:bg>
      <p:bgPr>
        <a:solidFill>
          <a:srgbClr val="000000"/>
        </a:solidFill>
      </p:bgPr>
    </p:bg>
    <p:spTree>
      <p:nvGrpSpPr>
        <p:cNvPr id="212" name="Shape 212"/>
        <p:cNvGrpSpPr/>
        <p:nvPr/>
      </p:nvGrpSpPr>
      <p:grpSpPr>
        <a:xfrm>
          <a:off x="0" y="0"/>
          <a:ext cx="0" cy="0"/>
          <a:chOff x="0" y="0"/>
          <a:chExt cx="0" cy="0"/>
        </a:xfrm>
      </p:grpSpPr>
      <p:cxnSp>
        <p:nvCxnSpPr>
          <p:cNvPr id="213" name="Shape 213"/>
          <p:cNvCxnSpPr/>
          <p:nvPr/>
        </p:nvCxnSpPr>
        <p:spPr>
          <a:xfrm>
            <a:off x="635000" y="635000"/>
            <a:ext cx="11734800" cy="0"/>
          </a:xfrm>
          <a:prstGeom prst="straightConnector1">
            <a:avLst/>
          </a:prstGeom>
          <a:noFill/>
          <a:ln cap="flat" cmpd="sng" w="9525">
            <a:solidFill>
              <a:srgbClr val="FFFFFF"/>
            </a:solidFill>
            <a:prstDash val="solid"/>
            <a:miter lim="8000"/>
            <a:headEnd len="med" w="med" type="none"/>
            <a:tailEnd len="med" w="med" type="none"/>
          </a:ln>
        </p:spPr>
      </p:cxnSp>
      <p:cxnSp>
        <p:nvCxnSpPr>
          <p:cNvPr id="214" name="Shape 214"/>
          <p:cNvCxnSpPr/>
          <p:nvPr/>
        </p:nvCxnSpPr>
        <p:spPr>
          <a:xfrm>
            <a:off x="635000" y="1219200"/>
            <a:ext cx="11734800" cy="0"/>
          </a:xfrm>
          <a:prstGeom prst="straightConnector1">
            <a:avLst/>
          </a:prstGeom>
          <a:noFill/>
          <a:ln cap="flat" cmpd="sng" w="9525">
            <a:solidFill>
              <a:srgbClr val="FFFFFF"/>
            </a:solidFill>
            <a:prstDash val="solid"/>
            <a:miter lim="8000"/>
            <a:headEnd len="med" w="med" type="none"/>
            <a:tailEnd len="med" w="med" type="none"/>
          </a:ln>
        </p:spPr>
      </p:cxnSp>
      <p:pic>
        <p:nvPicPr>
          <p:cNvPr id="215" name="Shape 215"/>
          <p:cNvPicPr preferRelativeResize="0"/>
          <p:nvPr/>
        </p:nvPicPr>
        <p:blipFill rotWithShape="1">
          <a:blip r:embed="rId2">
            <a:alphaModFix/>
          </a:blip>
          <a:srcRect b="0" l="0" r="0" t="0"/>
          <a:stretch/>
        </p:blipFill>
        <p:spPr>
          <a:xfrm>
            <a:off x="634999" y="762000"/>
            <a:ext cx="2832000" cy="304800"/>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Chapter">
    <p:bg>
      <p:bgPr>
        <a:solidFill>
          <a:srgbClr val="1EC9C6"/>
        </a:solidFill>
      </p:bgPr>
    </p:bg>
    <p:spTree>
      <p:nvGrpSpPr>
        <p:cNvPr id="216" name="Shape 216"/>
        <p:cNvGrpSpPr/>
        <p:nvPr/>
      </p:nvGrpSpPr>
      <p:grpSpPr>
        <a:xfrm>
          <a:off x="0" y="0"/>
          <a:ext cx="0" cy="0"/>
          <a:chOff x="0" y="0"/>
          <a:chExt cx="0" cy="0"/>
        </a:xfrm>
      </p:grpSpPr>
      <p:cxnSp>
        <p:nvCxnSpPr>
          <p:cNvPr id="217" name="Shape 217"/>
          <p:cNvCxnSpPr/>
          <p:nvPr/>
        </p:nvCxnSpPr>
        <p:spPr>
          <a:xfrm>
            <a:off x="635000" y="635000"/>
            <a:ext cx="11734800" cy="0"/>
          </a:xfrm>
          <a:prstGeom prst="straightConnector1">
            <a:avLst/>
          </a:prstGeom>
          <a:noFill/>
          <a:ln cap="flat" cmpd="sng" w="9525">
            <a:solidFill>
              <a:srgbClr val="FFFFFF"/>
            </a:solidFill>
            <a:prstDash val="solid"/>
            <a:miter lim="8000"/>
            <a:headEnd len="med" w="med" type="none"/>
            <a:tailEnd len="med" w="med" type="none"/>
          </a:ln>
        </p:spPr>
      </p:cxnSp>
      <p:cxnSp>
        <p:nvCxnSpPr>
          <p:cNvPr id="218" name="Shape 218"/>
          <p:cNvCxnSpPr/>
          <p:nvPr/>
        </p:nvCxnSpPr>
        <p:spPr>
          <a:xfrm>
            <a:off x="635000" y="1219200"/>
            <a:ext cx="11734800" cy="0"/>
          </a:xfrm>
          <a:prstGeom prst="straightConnector1">
            <a:avLst/>
          </a:prstGeom>
          <a:noFill/>
          <a:ln cap="flat" cmpd="sng" w="9525">
            <a:solidFill>
              <a:srgbClr val="FFFFFF"/>
            </a:solidFill>
            <a:prstDash val="solid"/>
            <a:miter lim="8000"/>
            <a:headEnd len="med" w="med" type="none"/>
            <a:tailEnd len="med" w="med" type="none"/>
          </a:ln>
        </p:spPr>
      </p:cxn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ntent: Text, 1 Column">
    <p:spTree>
      <p:nvGrpSpPr>
        <p:cNvPr id="219" name="Shape 219"/>
        <p:cNvGrpSpPr/>
        <p:nvPr/>
      </p:nvGrpSpPr>
      <p:grpSpPr>
        <a:xfrm>
          <a:off x="0" y="0"/>
          <a:ext cx="0" cy="0"/>
          <a:chOff x="0" y="0"/>
          <a:chExt cx="0" cy="0"/>
        </a:xfrm>
      </p:grpSpPr>
      <p:sp>
        <p:nvSpPr>
          <p:cNvPr id="220" name="Shape 220"/>
          <p:cNvSpPr txBox="1"/>
          <p:nvPr>
            <p:ph type="title"/>
          </p:nvPr>
        </p:nvSpPr>
        <p:spPr>
          <a:xfrm>
            <a:off x="635000" y="1473200"/>
            <a:ext cx="11734800" cy="711300"/>
          </a:xfrm>
          <a:prstGeom prst="rect">
            <a:avLst/>
          </a:prstGeom>
          <a:noFill/>
          <a:ln>
            <a:noFill/>
          </a:ln>
        </p:spPr>
        <p:txBody>
          <a:bodyPr anchorCtr="0" anchor="t" bIns="91425" lIns="91425" rIns="91425" wrap="square" tIns="91425"/>
          <a:lstStyle>
            <a:lvl1pPr lvl="0" rtl="0">
              <a:lnSpc>
                <a:spcPct val="92592"/>
              </a:lnSpc>
              <a:spcBef>
                <a:spcPts val="0"/>
              </a:spcBef>
              <a:spcAft>
                <a:spcPts val="0"/>
              </a:spcAft>
              <a:buSzPts val="1400"/>
              <a:buChar char="●"/>
              <a:defRPr/>
            </a:lvl1pPr>
            <a:lvl2pPr indent="139700" lvl="1" rtl="0">
              <a:lnSpc>
                <a:spcPct val="92592"/>
              </a:lnSpc>
              <a:spcBef>
                <a:spcPts val="0"/>
              </a:spcBef>
              <a:spcAft>
                <a:spcPts val="0"/>
              </a:spcAft>
              <a:buSzPts val="1400"/>
              <a:buChar char="○"/>
              <a:defRPr/>
            </a:lvl2pPr>
            <a:lvl3pPr indent="368300" lvl="2" rtl="0">
              <a:lnSpc>
                <a:spcPct val="92592"/>
              </a:lnSpc>
              <a:spcBef>
                <a:spcPts val="0"/>
              </a:spcBef>
              <a:spcAft>
                <a:spcPts val="0"/>
              </a:spcAft>
              <a:buSzPts val="1400"/>
              <a:buChar char="■"/>
              <a:defRPr/>
            </a:lvl3pPr>
            <a:lvl4pPr indent="596900" lvl="3" rtl="0">
              <a:lnSpc>
                <a:spcPct val="92592"/>
              </a:lnSpc>
              <a:spcBef>
                <a:spcPts val="0"/>
              </a:spcBef>
              <a:spcAft>
                <a:spcPts val="0"/>
              </a:spcAft>
              <a:buSzPts val="1400"/>
              <a:buChar char="●"/>
              <a:defRPr/>
            </a:lvl4pPr>
            <a:lvl5pPr indent="825500" lvl="4" rtl="0">
              <a:lnSpc>
                <a:spcPct val="92592"/>
              </a:lnSpc>
              <a:spcBef>
                <a:spcPts val="0"/>
              </a:spcBef>
              <a:spcAft>
                <a:spcPts val="0"/>
              </a:spcAft>
              <a:buSzPts val="1400"/>
              <a:buChar char="○"/>
              <a:defRPr/>
            </a:lvl5pPr>
            <a:lvl6pPr indent="1054100" lvl="5" rtl="0">
              <a:lnSpc>
                <a:spcPct val="92592"/>
              </a:lnSpc>
              <a:spcBef>
                <a:spcPts val="0"/>
              </a:spcBef>
              <a:spcAft>
                <a:spcPts val="0"/>
              </a:spcAft>
              <a:buSzPts val="1400"/>
              <a:buChar char="■"/>
              <a:defRPr/>
            </a:lvl6pPr>
            <a:lvl7pPr indent="1282700" lvl="6" rtl="0">
              <a:lnSpc>
                <a:spcPct val="92592"/>
              </a:lnSpc>
              <a:spcBef>
                <a:spcPts val="0"/>
              </a:spcBef>
              <a:spcAft>
                <a:spcPts val="0"/>
              </a:spcAft>
              <a:buSzPts val="1400"/>
              <a:buChar char="●"/>
              <a:defRPr/>
            </a:lvl7pPr>
            <a:lvl8pPr indent="1511300" lvl="7" rtl="0">
              <a:lnSpc>
                <a:spcPct val="92592"/>
              </a:lnSpc>
              <a:spcBef>
                <a:spcPts val="0"/>
              </a:spcBef>
              <a:spcAft>
                <a:spcPts val="0"/>
              </a:spcAft>
              <a:buSzPts val="1400"/>
              <a:buChar char="○"/>
              <a:defRPr/>
            </a:lvl8pPr>
            <a:lvl9pPr indent="1739900" lvl="8" rtl="0">
              <a:lnSpc>
                <a:spcPct val="92592"/>
              </a:lnSpc>
              <a:spcBef>
                <a:spcPts val="0"/>
              </a:spcBef>
              <a:spcAft>
                <a:spcPts val="0"/>
              </a:spcAft>
              <a:buSzPts val="1400"/>
              <a:buChar char="■"/>
              <a:defRPr/>
            </a:lvl9pPr>
          </a:lstStyle>
          <a:p/>
        </p:txBody>
      </p:sp>
      <p:sp>
        <p:nvSpPr>
          <p:cNvPr id="221" name="Shape 221"/>
          <p:cNvSpPr txBox="1"/>
          <p:nvPr>
            <p:ph idx="1" type="body"/>
          </p:nvPr>
        </p:nvSpPr>
        <p:spPr>
          <a:xfrm>
            <a:off x="632056" y="2413000"/>
            <a:ext cx="11734800" cy="3810000"/>
          </a:xfrm>
          <a:prstGeom prst="rect">
            <a:avLst/>
          </a:prstGeom>
          <a:noFill/>
          <a:ln>
            <a:noFill/>
          </a:ln>
        </p:spPr>
        <p:txBody>
          <a:bodyPr anchorCtr="0" anchor="t" bIns="91425" lIns="91425" rIns="91425" wrap="square" tIns="91425"/>
          <a:lstStyle>
            <a:lvl1pPr indent="-317500" lvl="0" marL="457200" rtl="0">
              <a:spcBef>
                <a:spcPts val="1000"/>
              </a:spcBef>
              <a:spcAft>
                <a:spcPts val="0"/>
              </a:spcAft>
              <a:buSzPts val="1400"/>
              <a:buChar char="●"/>
              <a:defRPr/>
            </a:lvl1pPr>
            <a:lvl2pPr indent="-317500" lvl="1" marL="914400" rtl="0">
              <a:spcBef>
                <a:spcPts val="1000"/>
              </a:spcBef>
              <a:spcAft>
                <a:spcPts val="0"/>
              </a:spcAft>
              <a:buSzPts val="1400"/>
              <a:buFont typeface="Merriweather Sans"/>
              <a:buChar char="‣"/>
              <a:defRPr/>
            </a:lvl2pPr>
            <a:lvl3pPr indent="-317500" lvl="2" marL="1371600" rtl="0">
              <a:spcBef>
                <a:spcPts val="1000"/>
              </a:spcBef>
              <a:spcAft>
                <a:spcPts val="0"/>
              </a:spcAft>
              <a:buSzPts val="1400"/>
              <a:buFont typeface="Merriweather Sans"/>
              <a:buChar char="‣"/>
              <a:defRPr/>
            </a:lvl3pPr>
            <a:lvl4pPr indent="-317500" lvl="3" marL="1828800" rtl="0">
              <a:spcBef>
                <a:spcPts val="1000"/>
              </a:spcBef>
              <a:spcAft>
                <a:spcPts val="0"/>
              </a:spcAft>
              <a:buSzPts val="1400"/>
              <a:buFont typeface="Merriweather Sans"/>
              <a:buChar char="‣"/>
              <a:defRPr/>
            </a:lvl4pPr>
            <a:lvl5pPr indent="-317500" lvl="4" marL="2286000" rtl="0">
              <a:spcBef>
                <a:spcPts val="1000"/>
              </a:spcBef>
              <a:spcAft>
                <a:spcPts val="0"/>
              </a:spcAft>
              <a:buSzPts val="1400"/>
              <a:buFont typeface="Merriweather Sans"/>
              <a:buChar char="‣"/>
              <a:defRPr/>
            </a:lvl5pPr>
            <a:lvl6pPr indent="-317500" lvl="5" marL="2743200" rtl="0">
              <a:spcBef>
                <a:spcPts val="1000"/>
              </a:spcBef>
              <a:spcAft>
                <a:spcPts val="0"/>
              </a:spcAft>
              <a:buSzPts val="1400"/>
              <a:buChar char="•"/>
              <a:defRPr/>
            </a:lvl6pPr>
            <a:lvl7pPr indent="-317500" lvl="6" marL="3200400" rtl="0">
              <a:spcBef>
                <a:spcPts val="1000"/>
              </a:spcBef>
              <a:spcAft>
                <a:spcPts val="0"/>
              </a:spcAft>
              <a:buSzPts val="1400"/>
              <a:buChar char="•"/>
              <a:defRPr/>
            </a:lvl7pPr>
            <a:lvl8pPr indent="-317500" lvl="7" marL="3657600" rtl="0">
              <a:spcBef>
                <a:spcPts val="1000"/>
              </a:spcBef>
              <a:spcAft>
                <a:spcPts val="0"/>
              </a:spcAft>
              <a:buSzPts val="1400"/>
              <a:buChar char="•"/>
              <a:defRPr/>
            </a:lvl8pPr>
            <a:lvl9pPr indent="-317500" lvl="8" marL="4114800" rtl="0">
              <a:spcBef>
                <a:spcPts val="1000"/>
              </a:spcBef>
              <a:spcAft>
                <a:spcPts val="0"/>
              </a:spcAft>
              <a:buSzPts val="1400"/>
              <a:buChar char="•"/>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ntent: Full Page Image">
    <p:spTree>
      <p:nvGrpSpPr>
        <p:cNvPr id="222" name="Shape 222"/>
        <p:cNvGrpSpPr/>
        <p:nvPr/>
      </p:nvGrpSpPr>
      <p:grpSpPr>
        <a:xfrm>
          <a:off x="0" y="0"/>
          <a:ext cx="0" cy="0"/>
          <a:chOff x="0" y="0"/>
          <a:chExt cx="0" cy="0"/>
        </a:xfrm>
      </p:grpSpPr>
      <p:sp>
        <p:nvSpPr>
          <p:cNvPr id="223" name="Shape 223"/>
          <p:cNvSpPr txBox="1"/>
          <p:nvPr>
            <p:ph idx="1" type="body"/>
          </p:nvPr>
        </p:nvSpPr>
        <p:spPr>
          <a:xfrm>
            <a:off x="317500" y="317500"/>
            <a:ext cx="12369900" cy="6667500"/>
          </a:xfrm>
          <a:prstGeom prst="rect">
            <a:avLst/>
          </a:prstGeom>
          <a:noFill/>
          <a:ln>
            <a:noFill/>
          </a:ln>
        </p:spPr>
        <p:txBody>
          <a:bodyPr anchorCtr="0" anchor="ctr" bIns="91425" lIns="91425" rIns="91425" wrap="square" tIns="91425"/>
          <a:lstStyle>
            <a:lvl1pPr indent="-317500" lvl="0" marL="457200" rtl="0">
              <a:lnSpc>
                <a:spcPct val="100000"/>
              </a:lnSpc>
              <a:spcBef>
                <a:spcPts val="1000"/>
              </a:spcBef>
              <a:spcAft>
                <a:spcPts val="0"/>
              </a:spcAft>
              <a:buSzPts val="1400"/>
              <a:buChar char="●"/>
              <a:defRPr/>
            </a:lvl1pPr>
            <a:lvl2pPr indent="-317500" lvl="1" marL="914400" rtl="0">
              <a:lnSpc>
                <a:spcPct val="100000"/>
              </a:lnSpc>
              <a:spcBef>
                <a:spcPts val="1000"/>
              </a:spcBef>
              <a:spcAft>
                <a:spcPts val="0"/>
              </a:spcAft>
              <a:buSzPts val="1400"/>
              <a:buChar char="‣"/>
              <a:defRPr/>
            </a:lvl2pPr>
            <a:lvl3pPr indent="-317500" lvl="2" marL="1371600" rtl="0">
              <a:lnSpc>
                <a:spcPct val="100000"/>
              </a:lnSpc>
              <a:spcBef>
                <a:spcPts val="1000"/>
              </a:spcBef>
              <a:spcAft>
                <a:spcPts val="0"/>
              </a:spcAft>
              <a:buSzPts val="1400"/>
              <a:buChar char="‣"/>
              <a:defRPr/>
            </a:lvl3pPr>
            <a:lvl4pPr indent="-317500" lvl="3" marL="1828800" rtl="0">
              <a:lnSpc>
                <a:spcPct val="100000"/>
              </a:lnSpc>
              <a:spcBef>
                <a:spcPts val="1000"/>
              </a:spcBef>
              <a:spcAft>
                <a:spcPts val="0"/>
              </a:spcAft>
              <a:buSzPts val="1400"/>
              <a:buChar char="‣"/>
              <a:defRPr/>
            </a:lvl4pPr>
            <a:lvl5pPr indent="-317500" lvl="4" marL="2286000" rtl="0">
              <a:lnSpc>
                <a:spcPct val="100000"/>
              </a:lnSpc>
              <a:spcBef>
                <a:spcPts val="1000"/>
              </a:spcBef>
              <a:spcAft>
                <a:spcPts val="0"/>
              </a:spcAft>
              <a:buSzPts val="1400"/>
              <a:buChar char="‣"/>
              <a:defRPr/>
            </a:lvl5pPr>
            <a:lvl6pPr indent="-317500" lvl="5" marL="2743200" rtl="0">
              <a:lnSpc>
                <a:spcPct val="100000"/>
              </a:lnSpc>
              <a:spcBef>
                <a:spcPts val="1000"/>
              </a:spcBef>
              <a:spcAft>
                <a:spcPts val="0"/>
              </a:spcAft>
              <a:buSzPts val="1400"/>
              <a:buChar char="•"/>
              <a:defRPr/>
            </a:lvl6pPr>
            <a:lvl7pPr indent="-317500" lvl="6" marL="3200400" rtl="0">
              <a:lnSpc>
                <a:spcPct val="100000"/>
              </a:lnSpc>
              <a:spcBef>
                <a:spcPts val="1000"/>
              </a:spcBef>
              <a:spcAft>
                <a:spcPts val="0"/>
              </a:spcAft>
              <a:buSzPts val="1400"/>
              <a:buChar char="•"/>
              <a:defRPr/>
            </a:lvl7pPr>
            <a:lvl8pPr indent="-317500" lvl="7" marL="3657600" rtl="0">
              <a:lnSpc>
                <a:spcPct val="100000"/>
              </a:lnSpc>
              <a:spcBef>
                <a:spcPts val="1000"/>
              </a:spcBef>
              <a:spcAft>
                <a:spcPts val="0"/>
              </a:spcAft>
              <a:buSzPts val="1400"/>
              <a:buChar char="•"/>
              <a:defRPr/>
            </a:lvl8pPr>
            <a:lvl9pPr indent="-317500" lvl="8" marL="4114800" rtl="0">
              <a:lnSpc>
                <a:spcPct val="100000"/>
              </a:lnSpc>
              <a:spcBef>
                <a:spcPts val="1000"/>
              </a:spcBef>
              <a:spcAft>
                <a:spcPts val="0"/>
              </a:spcAft>
              <a:buSzPts val="1400"/>
              <a:buChar char="•"/>
              <a:defRPr/>
            </a:lvl9pPr>
          </a:lstStyle>
          <a:p/>
        </p:txBody>
      </p:sp>
      <p:sp>
        <p:nvSpPr>
          <p:cNvPr id="224" name="Shape 224"/>
          <p:cNvSpPr txBox="1"/>
          <p:nvPr>
            <p:ph type="title"/>
          </p:nvPr>
        </p:nvSpPr>
        <p:spPr>
          <a:xfrm>
            <a:off x="635000" y="1473200"/>
            <a:ext cx="11734800" cy="1498500"/>
          </a:xfrm>
          <a:prstGeom prst="rect">
            <a:avLst/>
          </a:prstGeom>
          <a:noFill/>
          <a:ln>
            <a:noFill/>
          </a:ln>
        </p:spPr>
        <p:txBody>
          <a:bodyPr anchorCtr="0" anchor="t" bIns="91425" lIns="91425" rIns="91425" wrap="square" tIns="91425"/>
          <a:lstStyle>
            <a:lvl1pPr lvl="0" rtl="0">
              <a:lnSpc>
                <a:spcPct val="92592"/>
              </a:lnSpc>
              <a:spcBef>
                <a:spcPts val="0"/>
              </a:spcBef>
              <a:spcAft>
                <a:spcPts val="0"/>
              </a:spcAft>
              <a:buSzPts val="1400"/>
              <a:buChar char="●"/>
              <a:defRPr/>
            </a:lvl1pPr>
            <a:lvl2pPr indent="139700" lvl="1" rtl="0">
              <a:lnSpc>
                <a:spcPct val="92592"/>
              </a:lnSpc>
              <a:spcBef>
                <a:spcPts val="0"/>
              </a:spcBef>
              <a:spcAft>
                <a:spcPts val="0"/>
              </a:spcAft>
              <a:buSzPts val="1400"/>
              <a:buChar char="○"/>
              <a:defRPr/>
            </a:lvl2pPr>
            <a:lvl3pPr indent="368300" lvl="2" rtl="0">
              <a:lnSpc>
                <a:spcPct val="92592"/>
              </a:lnSpc>
              <a:spcBef>
                <a:spcPts val="0"/>
              </a:spcBef>
              <a:spcAft>
                <a:spcPts val="0"/>
              </a:spcAft>
              <a:buSzPts val="1400"/>
              <a:buChar char="■"/>
              <a:defRPr/>
            </a:lvl3pPr>
            <a:lvl4pPr indent="596900" lvl="3" rtl="0">
              <a:lnSpc>
                <a:spcPct val="92592"/>
              </a:lnSpc>
              <a:spcBef>
                <a:spcPts val="0"/>
              </a:spcBef>
              <a:spcAft>
                <a:spcPts val="0"/>
              </a:spcAft>
              <a:buSzPts val="1400"/>
              <a:buChar char="●"/>
              <a:defRPr/>
            </a:lvl4pPr>
            <a:lvl5pPr indent="825500" lvl="4" rtl="0">
              <a:lnSpc>
                <a:spcPct val="92592"/>
              </a:lnSpc>
              <a:spcBef>
                <a:spcPts val="0"/>
              </a:spcBef>
              <a:spcAft>
                <a:spcPts val="0"/>
              </a:spcAft>
              <a:buSzPts val="1400"/>
              <a:buChar char="○"/>
              <a:defRPr/>
            </a:lvl5pPr>
            <a:lvl6pPr indent="1054100" lvl="5" rtl="0">
              <a:lnSpc>
                <a:spcPct val="92592"/>
              </a:lnSpc>
              <a:spcBef>
                <a:spcPts val="0"/>
              </a:spcBef>
              <a:spcAft>
                <a:spcPts val="0"/>
              </a:spcAft>
              <a:buSzPts val="1400"/>
              <a:buChar char="■"/>
              <a:defRPr/>
            </a:lvl6pPr>
            <a:lvl7pPr indent="1282700" lvl="6" rtl="0">
              <a:lnSpc>
                <a:spcPct val="92592"/>
              </a:lnSpc>
              <a:spcBef>
                <a:spcPts val="0"/>
              </a:spcBef>
              <a:spcAft>
                <a:spcPts val="0"/>
              </a:spcAft>
              <a:buSzPts val="1400"/>
              <a:buChar char="●"/>
              <a:defRPr/>
            </a:lvl7pPr>
            <a:lvl8pPr indent="1511300" lvl="7" rtl="0">
              <a:lnSpc>
                <a:spcPct val="92592"/>
              </a:lnSpc>
              <a:spcBef>
                <a:spcPts val="0"/>
              </a:spcBef>
              <a:spcAft>
                <a:spcPts val="0"/>
              </a:spcAft>
              <a:buSzPts val="1400"/>
              <a:buChar char="○"/>
              <a:defRPr/>
            </a:lvl8pPr>
            <a:lvl9pPr indent="1739900" lvl="8" rtl="0">
              <a:lnSpc>
                <a:spcPct val="92592"/>
              </a:lnSpc>
              <a:spcBef>
                <a:spcPts val="0"/>
              </a:spcBef>
              <a:spcAft>
                <a:spcPts val="0"/>
              </a:spcAft>
              <a:buSzPts val="1400"/>
              <a:buChar char="■"/>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Exercise">
    <p:spTree>
      <p:nvGrpSpPr>
        <p:cNvPr id="225" name="Shape 225"/>
        <p:cNvGrpSpPr/>
        <p:nvPr/>
      </p:nvGrpSpPr>
      <p:grpSpPr>
        <a:xfrm>
          <a:off x="0" y="0"/>
          <a:ext cx="0" cy="0"/>
          <a:chOff x="0" y="0"/>
          <a:chExt cx="0" cy="0"/>
        </a:xfrm>
      </p:grpSpPr>
      <p:cxnSp>
        <p:nvCxnSpPr>
          <p:cNvPr id="226" name="Shape 226"/>
          <p:cNvCxnSpPr/>
          <p:nvPr/>
        </p:nvCxnSpPr>
        <p:spPr>
          <a:xfrm>
            <a:off x="635000" y="635000"/>
            <a:ext cx="11734800" cy="0"/>
          </a:xfrm>
          <a:prstGeom prst="straightConnector1">
            <a:avLst/>
          </a:prstGeom>
          <a:noFill/>
          <a:ln>
            <a:noFill/>
          </a:ln>
        </p:spPr>
      </p:cxnSp>
      <p:cxnSp>
        <p:nvCxnSpPr>
          <p:cNvPr id="227" name="Shape 227"/>
          <p:cNvCxnSpPr/>
          <p:nvPr/>
        </p:nvCxnSpPr>
        <p:spPr>
          <a:xfrm>
            <a:off x="635000" y="1219200"/>
            <a:ext cx="11734800" cy="0"/>
          </a:xfrm>
          <a:prstGeom prst="straightConnector1">
            <a:avLst/>
          </a:prstGeom>
          <a:noFill/>
          <a:ln>
            <a:noFill/>
          </a:ln>
        </p:spPr>
      </p:cxnSp>
      <p:cxnSp>
        <p:nvCxnSpPr>
          <p:cNvPr id="228" name="Shape 228"/>
          <p:cNvCxnSpPr/>
          <p:nvPr/>
        </p:nvCxnSpPr>
        <p:spPr>
          <a:xfrm flipH="1" rot="10800000">
            <a:off x="635000" y="2781000"/>
            <a:ext cx="3735000" cy="300"/>
          </a:xfrm>
          <a:prstGeom prst="straightConnector1">
            <a:avLst/>
          </a:prstGeom>
          <a:noFill/>
          <a:ln>
            <a:noFill/>
          </a:ln>
        </p:spPr>
      </p:cxnSp>
      <p:cxnSp>
        <p:nvCxnSpPr>
          <p:cNvPr id="229" name="Shape 229"/>
          <p:cNvCxnSpPr/>
          <p:nvPr/>
        </p:nvCxnSpPr>
        <p:spPr>
          <a:xfrm flipH="1" rot="10800000">
            <a:off x="4622800" y="2781001"/>
            <a:ext cx="7742700" cy="300"/>
          </a:xfrm>
          <a:prstGeom prst="straightConnector1">
            <a:avLst/>
          </a:prstGeom>
          <a:noFill/>
          <a:ln>
            <a:noFill/>
          </a:ln>
        </p:spPr>
      </p:cxnSp>
      <p:cxnSp>
        <p:nvCxnSpPr>
          <p:cNvPr id="230" name="Shape 230"/>
          <p:cNvCxnSpPr/>
          <p:nvPr/>
        </p:nvCxnSpPr>
        <p:spPr>
          <a:xfrm flipH="1" rot="10800000">
            <a:off x="635000" y="5752800"/>
            <a:ext cx="3735000" cy="300"/>
          </a:xfrm>
          <a:prstGeom prst="straightConnector1">
            <a:avLst/>
          </a:prstGeom>
          <a:noFill/>
          <a:ln>
            <a:noFill/>
          </a:ln>
        </p:spPr>
      </p:cxnSp>
      <p:cxnSp>
        <p:nvCxnSpPr>
          <p:cNvPr id="231" name="Shape 231"/>
          <p:cNvCxnSpPr/>
          <p:nvPr/>
        </p:nvCxnSpPr>
        <p:spPr>
          <a:xfrm>
            <a:off x="4635500" y="5753100"/>
            <a:ext cx="7731900" cy="0"/>
          </a:xfrm>
          <a:prstGeom prst="straightConnector1">
            <a:avLst/>
          </a:prstGeom>
          <a:noFill/>
          <a:ln>
            <a:noFill/>
          </a:ln>
        </p:spPr>
      </p:cxnSp>
      <p:sp>
        <p:nvSpPr>
          <p:cNvPr id="232" name="Shape 232"/>
          <p:cNvSpPr/>
          <p:nvPr/>
        </p:nvSpPr>
        <p:spPr>
          <a:xfrm>
            <a:off x="635000" y="2387600"/>
            <a:ext cx="3733800" cy="254100"/>
          </a:xfrm>
          <a:prstGeom prst="rect">
            <a:avLst/>
          </a:prstGeom>
          <a:noFill/>
          <a:ln>
            <a:noFill/>
          </a:ln>
        </p:spPr>
        <p:txBody>
          <a:bodyPr anchorCtr="0" anchor="t" bIns="0" lIns="0"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KEY OBJECTIVE(S)</a:t>
            </a:r>
            <a:endParaRPr/>
          </a:p>
        </p:txBody>
      </p:sp>
      <p:sp>
        <p:nvSpPr>
          <p:cNvPr id="233" name="Shape 233"/>
          <p:cNvSpPr/>
          <p:nvPr/>
        </p:nvSpPr>
        <p:spPr>
          <a:xfrm>
            <a:off x="4635500" y="2387600"/>
            <a:ext cx="3733800" cy="254100"/>
          </a:xfrm>
          <a:prstGeom prst="rect">
            <a:avLst/>
          </a:prstGeom>
          <a:noFill/>
          <a:ln>
            <a:noFill/>
          </a:ln>
        </p:spPr>
        <p:txBody>
          <a:bodyPr anchorCtr="0" anchor="t" bIns="0" lIns="0"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AGENDA</a:t>
            </a:r>
            <a:endParaRPr/>
          </a:p>
        </p:txBody>
      </p:sp>
      <p:sp>
        <p:nvSpPr>
          <p:cNvPr id="234" name="Shape 234"/>
          <p:cNvSpPr/>
          <p:nvPr/>
        </p:nvSpPr>
        <p:spPr>
          <a:xfrm>
            <a:off x="4635500" y="5359400"/>
            <a:ext cx="7746900" cy="254100"/>
          </a:xfrm>
          <a:prstGeom prst="rect">
            <a:avLst/>
          </a:prstGeom>
          <a:noFill/>
          <a:ln>
            <a:noFill/>
          </a:ln>
        </p:spPr>
        <p:txBody>
          <a:bodyPr anchorCtr="0" anchor="t" bIns="0" lIns="0"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RESOURCES</a:t>
            </a:r>
            <a:endParaRPr/>
          </a:p>
        </p:txBody>
      </p:sp>
      <p:sp>
        <p:nvSpPr>
          <p:cNvPr id="235" name="Shape 235"/>
          <p:cNvSpPr/>
          <p:nvPr/>
        </p:nvSpPr>
        <p:spPr>
          <a:xfrm>
            <a:off x="635000" y="5359400"/>
            <a:ext cx="3733800" cy="254100"/>
          </a:xfrm>
          <a:prstGeom prst="rect">
            <a:avLst/>
          </a:prstGeom>
          <a:noFill/>
          <a:ln>
            <a:noFill/>
          </a:ln>
        </p:spPr>
        <p:txBody>
          <a:bodyPr anchorCtr="0" anchor="t" bIns="0" lIns="0"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DELIVERABLE</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Case Study">
    <p:spTree>
      <p:nvGrpSpPr>
        <p:cNvPr id="236" name="Shape 236"/>
        <p:cNvGrpSpPr/>
        <p:nvPr/>
      </p:nvGrpSpPr>
      <p:grpSpPr>
        <a:xfrm>
          <a:off x="0" y="0"/>
          <a:ext cx="0" cy="0"/>
          <a:chOff x="0" y="0"/>
          <a:chExt cx="0" cy="0"/>
        </a:xfrm>
      </p:grpSpPr>
      <p:cxnSp>
        <p:nvCxnSpPr>
          <p:cNvPr id="237" name="Shape 237"/>
          <p:cNvCxnSpPr/>
          <p:nvPr/>
        </p:nvCxnSpPr>
        <p:spPr>
          <a:xfrm>
            <a:off x="635000" y="635000"/>
            <a:ext cx="11734800" cy="0"/>
          </a:xfrm>
          <a:prstGeom prst="straightConnector1">
            <a:avLst/>
          </a:prstGeom>
          <a:noFill/>
          <a:ln>
            <a:noFill/>
          </a:ln>
        </p:spPr>
      </p:cxnSp>
      <p:cxnSp>
        <p:nvCxnSpPr>
          <p:cNvPr id="238" name="Shape 238"/>
          <p:cNvCxnSpPr/>
          <p:nvPr/>
        </p:nvCxnSpPr>
        <p:spPr>
          <a:xfrm>
            <a:off x="635000" y="1219200"/>
            <a:ext cx="11734800" cy="0"/>
          </a:xfrm>
          <a:prstGeom prst="straightConnector1">
            <a:avLst/>
          </a:prstGeom>
          <a:noFill/>
          <a:ln>
            <a:noFill/>
          </a:ln>
        </p:spPr>
      </p:cxnSp>
      <p:cxnSp>
        <p:nvCxnSpPr>
          <p:cNvPr id="239" name="Shape 239"/>
          <p:cNvCxnSpPr/>
          <p:nvPr/>
        </p:nvCxnSpPr>
        <p:spPr>
          <a:xfrm flipH="1" rot="10800000">
            <a:off x="8623300" y="2781000"/>
            <a:ext cx="3735000" cy="300"/>
          </a:xfrm>
          <a:prstGeom prst="straightConnector1">
            <a:avLst/>
          </a:prstGeom>
          <a:noFill/>
          <a:ln>
            <a:noFill/>
          </a:ln>
        </p:spPr>
      </p:cxnSp>
      <p:cxnSp>
        <p:nvCxnSpPr>
          <p:cNvPr id="240" name="Shape 240"/>
          <p:cNvCxnSpPr/>
          <p:nvPr/>
        </p:nvCxnSpPr>
        <p:spPr>
          <a:xfrm flipH="1" rot="10800000">
            <a:off x="635000" y="2781001"/>
            <a:ext cx="7742700" cy="300"/>
          </a:xfrm>
          <a:prstGeom prst="straightConnector1">
            <a:avLst/>
          </a:prstGeom>
          <a:noFill/>
          <a:ln>
            <a:noFill/>
          </a:ln>
        </p:spPr>
      </p:cxnSp>
      <p:sp>
        <p:nvSpPr>
          <p:cNvPr id="241" name="Shape 241"/>
          <p:cNvSpPr/>
          <p:nvPr/>
        </p:nvSpPr>
        <p:spPr>
          <a:xfrm>
            <a:off x="635000" y="2387600"/>
            <a:ext cx="3733800" cy="254100"/>
          </a:xfrm>
          <a:prstGeom prst="rect">
            <a:avLst/>
          </a:prstGeom>
          <a:noFill/>
          <a:ln>
            <a:noFill/>
          </a:ln>
        </p:spPr>
        <p:txBody>
          <a:bodyPr anchorCtr="0" anchor="t" bIns="0" lIns="0"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SUMMARY</a:t>
            </a:r>
            <a:endParaRPr/>
          </a:p>
        </p:txBody>
      </p:sp>
      <p:sp>
        <p:nvSpPr>
          <p:cNvPr id="242" name="Shape 242"/>
          <p:cNvSpPr/>
          <p:nvPr/>
        </p:nvSpPr>
        <p:spPr>
          <a:xfrm>
            <a:off x="8636000" y="2387600"/>
            <a:ext cx="3733800" cy="254100"/>
          </a:xfrm>
          <a:prstGeom prst="rect">
            <a:avLst/>
          </a:prstGeom>
          <a:noFill/>
          <a:ln>
            <a:noFill/>
          </a:ln>
        </p:spPr>
        <p:txBody>
          <a:bodyPr anchorCtr="0" anchor="t" bIns="0" lIns="0"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KEY CHALLENGE / QUESTION</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Content: IMAC">
    <p:spTree>
      <p:nvGrpSpPr>
        <p:cNvPr id="243" name="Shape 243"/>
        <p:cNvGrpSpPr/>
        <p:nvPr/>
      </p:nvGrpSpPr>
      <p:grpSpPr>
        <a:xfrm>
          <a:off x="0" y="0"/>
          <a:ext cx="0" cy="0"/>
          <a:chOff x="0" y="0"/>
          <a:chExt cx="0" cy="0"/>
        </a:xfrm>
      </p:grpSpPr>
      <p:pic>
        <p:nvPicPr>
          <p:cNvPr id="244" name="Shape 244"/>
          <p:cNvPicPr preferRelativeResize="0"/>
          <p:nvPr/>
        </p:nvPicPr>
        <p:blipFill rotWithShape="1">
          <a:blip r:embed="rId2">
            <a:alphaModFix/>
          </a:blip>
          <a:srcRect b="0" l="0" r="0" t="0"/>
          <a:stretch/>
        </p:blipFill>
        <p:spPr>
          <a:xfrm>
            <a:off x="3314700" y="1555328"/>
            <a:ext cx="6361500" cy="5156100"/>
          </a:xfrm>
          <a:prstGeom prst="rect">
            <a:avLst/>
          </a:prstGeom>
          <a:noFill/>
          <a:ln>
            <a:noFill/>
          </a:ln>
        </p:spPr>
      </p:pic>
      <p:cxnSp>
        <p:nvCxnSpPr>
          <p:cNvPr id="245" name="Shape 245"/>
          <p:cNvCxnSpPr/>
          <p:nvPr/>
        </p:nvCxnSpPr>
        <p:spPr>
          <a:xfrm>
            <a:off x="635000" y="635000"/>
            <a:ext cx="11734800" cy="0"/>
          </a:xfrm>
          <a:prstGeom prst="straightConnector1">
            <a:avLst/>
          </a:prstGeom>
          <a:noFill/>
          <a:ln>
            <a:noFill/>
          </a:ln>
        </p:spPr>
      </p:cxnSp>
      <p:cxnSp>
        <p:nvCxnSpPr>
          <p:cNvPr id="246" name="Shape 246"/>
          <p:cNvCxnSpPr/>
          <p:nvPr/>
        </p:nvCxnSpPr>
        <p:spPr>
          <a:xfrm>
            <a:off x="635000" y="1219200"/>
            <a:ext cx="11734800" cy="0"/>
          </a:xfrm>
          <a:prstGeom prst="straightConnector1">
            <a:avLst/>
          </a:prstGeom>
          <a:noFill/>
          <a:ln>
            <a:noFill/>
          </a:ln>
        </p:spPr>
      </p:cxnSp>
      <p:sp>
        <p:nvSpPr>
          <p:cNvPr id="247" name="Shape 247"/>
          <p:cNvSpPr txBox="1"/>
          <p:nvPr>
            <p:ph idx="1" type="body"/>
          </p:nvPr>
        </p:nvSpPr>
        <p:spPr>
          <a:xfrm>
            <a:off x="3606800" y="1803400"/>
            <a:ext cx="5829300" cy="3289200"/>
          </a:xfrm>
          <a:prstGeom prst="rect">
            <a:avLst/>
          </a:prstGeom>
          <a:noFill/>
          <a:ln>
            <a:noFill/>
          </a:ln>
        </p:spPr>
        <p:txBody>
          <a:bodyPr anchorCtr="0" anchor="ctr" bIns="91425" lIns="91425" rIns="91425" wrap="square" tIns="91425"/>
          <a:lstStyle>
            <a:lvl1pPr indent="-317500" lvl="0" marL="457200" rtl="0">
              <a:lnSpc>
                <a:spcPct val="100000"/>
              </a:lnSpc>
              <a:spcBef>
                <a:spcPts val="1000"/>
              </a:spcBef>
              <a:spcAft>
                <a:spcPts val="0"/>
              </a:spcAft>
              <a:buSzPts val="1400"/>
              <a:buChar char="●"/>
              <a:defRPr/>
            </a:lvl1pPr>
            <a:lvl2pPr indent="-317500" lvl="1" marL="914400" rtl="0">
              <a:lnSpc>
                <a:spcPct val="100000"/>
              </a:lnSpc>
              <a:spcBef>
                <a:spcPts val="1000"/>
              </a:spcBef>
              <a:spcAft>
                <a:spcPts val="0"/>
              </a:spcAft>
              <a:buSzPts val="1400"/>
              <a:buChar char="‣"/>
              <a:defRPr/>
            </a:lvl2pPr>
            <a:lvl3pPr indent="-317500" lvl="2" marL="1371600" rtl="0">
              <a:lnSpc>
                <a:spcPct val="100000"/>
              </a:lnSpc>
              <a:spcBef>
                <a:spcPts val="1000"/>
              </a:spcBef>
              <a:spcAft>
                <a:spcPts val="0"/>
              </a:spcAft>
              <a:buSzPts val="1400"/>
              <a:buChar char="‣"/>
              <a:defRPr/>
            </a:lvl3pPr>
            <a:lvl4pPr indent="-317500" lvl="3" marL="1828800" rtl="0">
              <a:lnSpc>
                <a:spcPct val="100000"/>
              </a:lnSpc>
              <a:spcBef>
                <a:spcPts val="1000"/>
              </a:spcBef>
              <a:spcAft>
                <a:spcPts val="0"/>
              </a:spcAft>
              <a:buSzPts val="1400"/>
              <a:buChar char="‣"/>
              <a:defRPr/>
            </a:lvl4pPr>
            <a:lvl5pPr indent="-317500" lvl="4" marL="2286000" rtl="0">
              <a:lnSpc>
                <a:spcPct val="100000"/>
              </a:lnSpc>
              <a:spcBef>
                <a:spcPts val="1000"/>
              </a:spcBef>
              <a:spcAft>
                <a:spcPts val="0"/>
              </a:spcAft>
              <a:buSzPts val="1400"/>
              <a:buChar char="‣"/>
              <a:defRPr/>
            </a:lvl5pPr>
            <a:lvl6pPr indent="-317500" lvl="5" marL="2743200" rtl="0">
              <a:lnSpc>
                <a:spcPct val="100000"/>
              </a:lnSpc>
              <a:spcBef>
                <a:spcPts val="1000"/>
              </a:spcBef>
              <a:spcAft>
                <a:spcPts val="0"/>
              </a:spcAft>
              <a:buSzPts val="1400"/>
              <a:buChar char="•"/>
              <a:defRPr/>
            </a:lvl6pPr>
            <a:lvl7pPr indent="-317500" lvl="6" marL="3200400" rtl="0">
              <a:lnSpc>
                <a:spcPct val="100000"/>
              </a:lnSpc>
              <a:spcBef>
                <a:spcPts val="1000"/>
              </a:spcBef>
              <a:spcAft>
                <a:spcPts val="0"/>
              </a:spcAft>
              <a:buSzPts val="1400"/>
              <a:buChar char="•"/>
              <a:defRPr/>
            </a:lvl7pPr>
            <a:lvl8pPr indent="-317500" lvl="7" marL="3657600" rtl="0">
              <a:lnSpc>
                <a:spcPct val="100000"/>
              </a:lnSpc>
              <a:spcBef>
                <a:spcPts val="1000"/>
              </a:spcBef>
              <a:spcAft>
                <a:spcPts val="0"/>
              </a:spcAft>
              <a:buSzPts val="1400"/>
              <a:buChar char="•"/>
              <a:defRPr/>
            </a:lvl8pPr>
            <a:lvl9pPr indent="-317500" lvl="8" marL="4114800" rtl="0">
              <a:lnSpc>
                <a:spcPct val="100000"/>
              </a:lnSpc>
              <a:spcBef>
                <a:spcPts val="1000"/>
              </a:spcBef>
              <a:spcAft>
                <a:spcPts val="0"/>
              </a:spcAft>
              <a:buSzPts val="1400"/>
              <a:buChar char="•"/>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Content: MAC Book Pro">
    <p:spTree>
      <p:nvGrpSpPr>
        <p:cNvPr id="248" name="Shape 248"/>
        <p:cNvGrpSpPr/>
        <p:nvPr/>
      </p:nvGrpSpPr>
      <p:grpSpPr>
        <a:xfrm>
          <a:off x="0" y="0"/>
          <a:ext cx="0" cy="0"/>
          <a:chOff x="0" y="0"/>
          <a:chExt cx="0" cy="0"/>
        </a:xfrm>
      </p:grpSpPr>
      <p:pic>
        <p:nvPicPr>
          <p:cNvPr id="249" name="Shape 249"/>
          <p:cNvPicPr preferRelativeResize="0"/>
          <p:nvPr/>
        </p:nvPicPr>
        <p:blipFill rotWithShape="1">
          <a:blip r:embed="rId2">
            <a:alphaModFix/>
          </a:blip>
          <a:srcRect b="0" l="0" r="0" t="0"/>
          <a:stretch/>
        </p:blipFill>
        <p:spPr>
          <a:xfrm>
            <a:off x="2794793" y="1556146"/>
            <a:ext cx="7328700" cy="5128500"/>
          </a:xfrm>
          <a:prstGeom prst="rect">
            <a:avLst/>
          </a:prstGeom>
          <a:noFill/>
          <a:ln>
            <a:noFill/>
          </a:ln>
        </p:spPr>
      </p:pic>
      <p:cxnSp>
        <p:nvCxnSpPr>
          <p:cNvPr id="250" name="Shape 250"/>
          <p:cNvCxnSpPr/>
          <p:nvPr/>
        </p:nvCxnSpPr>
        <p:spPr>
          <a:xfrm>
            <a:off x="635000" y="635000"/>
            <a:ext cx="11734800" cy="0"/>
          </a:xfrm>
          <a:prstGeom prst="straightConnector1">
            <a:avLst/>
          </a:prstGeom>
          <a:noFill/>
          <a:ln>
            <a:noFill/>
          </a:ln>
        </p:spPr>
      </p:cxnSp>
      <p:cxnSp>
        <p:nvCxnSpPr>
          <p:cNvPr id="251" name="Shape 251"/>
          <p:cNvCxnSpPr/>
          <p:nvPr/>
        </p:nvCxnSpPr>
        <p:spPr>
          <a:xfrm>
            <a:off x="635000" y="1219200"/>
            <a:ext cx="11734800" cy="0"/>
          </a:xfrm>
          <a:prstGeom prst="straightConnector1">
            <a:avLst/>
          </a:prstGeom>
          <a:noFill/>
          <a:ln>
            <a:noFill/>
          </a:ln>
        </p:spPr>
      </p:cxnSp>
      <p:sp>
        <p:nvSpPr>
          <p:cNvPr id="252" name="Shape 252"/>
          <p:cNvSpPr txBox="1"/>
          <p:nvPr>
            <p:ph idx="1" type="body"/>
          </p:nvPr>
        </p:nvSpPr>
        <p:spPr>
          <a:xfrm>
            <a:off x="3759200" y="1841500"/>
            <a:ext cx="5448300" cy="3390900"/>
          </a:xfrm>
          <a:prstGeom prst="rect">
            <a:avLst/>
          </a:prstGeom>
          <a:noFill/>
          <a:ln>
            <a:noFill/>
          </a:ln>
        </p:spPr>
        <p:txBody>
          <a:bodyPr anchorCtr="0" anchor="ctr" bIns="91425" lIns="91425" rIns="91425" wrap="square" tIns="91425"/>
          <a:lstStyle>
            <a:lvl1pPr indent="-317500" lvl="0" marL="457200" rtl="0">
              <a:lnSpc>
                <a:spcPct val="100000"/>
              </a:lnSpc>
              <a:spcBef>
                <a:spcPts val="1000"/>
              </a:spcBef>
              <a:spcAft>
                <a:spcPts val="0"/>
              </a:spcAft>
              <a:buSzPts val="1400"/>
              <a:buChar char="●"/>
              <a:defRPr/>
            </a:lvl1pPr>
            <a:lvl2pPr indent="-317500" lvl="1" marL="914400" rtl="0">
              <a:lnSpc>
                <a:spcPct val="100000"/>
              </a:lnSpc>
              <a:spcBef>
                <a:spcPts val="1000"/>
              </a:spcBef>
              <a:spcAft>
                <a:spcPts val="0"/>
              </a:spcAft>
              <a:buSzPts val="1400"/>
              <a:buChar char="‣"/>
              <a:defRPr/>
            </a:lvl2pPr>
            <a:lvl3pPr indent="-317500" lvl="2" marL="1371600" rtl="0">
              <a:lnSpc>
                <a:spcPct val="100000"/>
              </a:lnSpc>
              <a:spcBef>
                <a:spcPts val="1000"/>
              </a:spcBef>
              <a:spcAft>
                <a:spcPts val="0"/>
              </a:spcAft>
              <a:buSzPts val="1400"/>
              <a:buChar char="‣"/>
              <a:defRPr/>
            </a:lvl3pPr>
            <a:lvl4pPr indent="-317500" lvl="3" marL="1828800" rtl="0">
              <a:lnSpc>
                <a:spcPct val="100000"/>
              </a:lnSpc>
              <a:spcBef>
                <a:spcPts val="1000"/>
              </a:spcBef>
              <a:spcAft>
                <a:spcPts val="0"/>
              </a:spcAft>
              <a:buSzPts val="1400"/>
              <a:buChar char="‣"/>
              <a:defRPr/>
            </a:lvl4pPr>
            <a:lvl5pPr indent="-317500" lvl="4" marL="2286000" rtl="0">
              <a:lnSpc>
                <a:spcPct val="100000"/>
              </a:lnSpc>
              <a:spcBef>
                <a:spcPts val="1000"/>
              </a:spcBef>
              <a:spcAft>
                <a:spcPts val="0"/>
              </a:spcAft>
              <a:buSzPts val="1400"/>
              <a:buChar char="‣"/>
              <a:defRPr/>
            </a:lvl5pPr>
            <a:lvl6pPr indent="-317500" lvl="5" marL="2743200" rtl="0">
              <a:lnSpc>
                <a:spcPct val="100000"/>
              </a:lnSpc>
              <a:spcBef>
                <a:spcPts val="1000"/>
              </a:spcBef>
              <a:spcAft>
                <a:spcPts val="0"/>
              </a:spcAft>
              <a:buSzPts val="1400"/>
              <a:buChar char="•"/>
              <a:defRPr/>
            </a:lvl6pPr>
            <a:lvl7pPr indent="-317500" lvl="6" marL="3200400" rtl="0">
              <a:lnSpc>
                <a:spcPct val="100000"/>
              </a:lnSpc>
              <a:spcBef>
                <a:spcPts val="1000"/>
              </a:spcBef>
              <a:spcAft>
                <a:spcPts val="0"/>
              </a:spcAft>
              <a:buSzPts val="1400"/>
              <a:buChar char="•"/>
              <a:defRPr/>
            </a:lvl7pPr>
            <a:lvl8pPr indent="-317500" lvl="7" marL="3657600" rtl="0">
              <a:lnSpc>
                <a:spcPct val="100000"/>
              </a:lnSpc>
              <a:spcBef>
                <a:spcPts val="1000"/>
              </a:spcBef>
              <a:spcAft>
                <a:spcPts val="0"/>
              </a:spcAft>
              <a:buSzPts val="1400"/>
              <a:buChar char="•"/>
              <a:defRPr/>
            </a:lvl8pPr>
            <a:lvl9pPr indent="-317500" lvl="8" marL="4114800" rtl="0">
              <a:lnSpc>
                <a:spcPct val="100000"/>
              </a:lnSpc>
              <a:spcBef>
                <a:spcPts val="1000"/>
              </a:spcBef>
              <a:spcAft>
                <a:spcPts val="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ntent: Full Page Image">
    <p:spTree>
      <p:nvGrpSpPr>
        <p:cNvPr id="20" name="Shape 20"/>
        <p:cNvGrpSpPr/>
        <p:nvPr/>
      </p:nvGrpSpPr>
      <p:grpSpPr>
        <a:xfrm>
          <a:off x="0" y="0"/>
          <a:ext cx="0" cy="0"/>
          <a:chOff x="0" y="0"/>
          <a:chExt cx="0" cy="0"/>
        </a:xfrm>
      </p:grpSpPr>
      <p:sp>
        <p:nvSpPr>
          <p:cNvPr id="21" name="Shape 21"/>
          <p:cNvSpPr txBox="1"/>
          <p:nvPr>
            <p:ph idx="1" type="body"/>
          </p:nvPr>
        </p:nvSpPr>
        <p:spPr>
          <a:xfrm>
            <a:off x="317500" y="317500"/>
            <a:ext cx="12369800" cy="6667500"/>
          </a:xfrm>
          <a:prstGeom prst="rect">
            <a:avLst/>
          </a:prstGeom>
          <a:noFill/>
          <a:ln>
            <a:noFill/>
          </a:ln>
        </p:spPr>
        <p:txBody>
          <a:bodyPr anchorCtr="0" anchor="ctr" bIns="91425" lIns="91425" rIns="91425" wrap="square" tIns="91425"/>
          <a:lstStyle>
            <a:lvl1pPr indent="-317500" lvl="0" marL="457200" rtl="0">
              <a:lnSpc>
                <a:spcPct val="100000"/>
              </a:lnSpc>
              <a:spcBef>
                <a:spcPts val="1000"/>
              </a:spcBef>
              <a:spcAft>
                <a:spcPts val="0"/>
              </a:spcAft>
              <a:buSzPts val="1400"/>
              <a:buChar char="●"/>
              <a:defRPr/>
            </a:lvl1pPr>
            <a:lvl2pPr indent="-317500" lvl="1" marL="914400" rtl="0">
              <a:lnSpc>
                <a:spcPct val="100000"/>
              </a:lnSpc>
              <a:spcBef>
                <a:spcPts val="1000"/>
              </a:spcBef>
              <a:spcAft>
                <a:spcPts val="0"/>
              </a:spcAft>
              <a:buSzPts val="1400"/>
              <a:buChar char="‣"/>
              <a:defRPr/>
            </a:lvl2pPr>
            <a:lvl3pPr indent="-317500" lvl="2" marL="1371600" rtl="0">
              <a:lnSpc>
                <a:spcPct val="100000"/>
              </a:lnSpc>
              <a:spcBef>
                <a:spcPts val="1000"/>
              </a:spcBef>
              <a:spcAft>
                <a:spcPts val="0"/>
              </a:spcAft>
              <a:buSzPts val="1400"/>
              <a:buChar char="‣"/>
              <a:defRPr/>
            </a:lvl3pPr>
            <a:lvl4pPr indent="-317500" lvl="3" marL="1828800" rtl="0">
              <a:lnSpc>
                <a:spcPct val="100000"/>
              </a:lnSpc>
              <a:spcBef>
                <a:spcPts val="1000"/>
              </a:spcBef>
              <a:spcAft>
                <a:spcPts val="0"/>
              </a:spcAft>
              <a:buSzPts val="1400"/>
              <a:buChar char="‣"/>
              <a:defRPr/>
            </a:lvl4pPr>
            <a:lvl5pPr indent="-317500" lvl="4" marL="2286000" rtl="0">
              <a:lnSpc>
                <a:spcPct val="100000"/>
              </a:lnSpc>
              <a:spcBef>
                <a:spcPts val="1000"/>
              </a:spcBef>
              <a:spcAft>
                <a:spcPts val="0"/>
              </a:spcAft>
              <a:buSzPts val="1400"/>
              <a:buChar char="‣"/>
              <a:defRPr/>
            </a:lvl5pPr>
            <a:lvl6pPr indent="-317500" lvl="5" marL="2743200" rtl="0">
              <a:lnSpc>
                <a:spcPct val="100000"/>
              </a:lnSpc>
              <a:spcBef>
                <a:spcPts val="1000"/>
              </a:spcBef>
              <a:spcAft>
                <a:spcPts val="0"/>
              </a:spcAft>
              <a:buSzPts val="1400"/>
              <a:buChar char="•"/>
              <a:defRPr/>
            </a:lvl6pPr>
            <a:lvl7pPr indent="-317500" lvl="6" marL="3200400" rtl="0">
              <a:lnSpc>
                <a:spcPct val="100000"/>
              </a:lnSpc>
              <a:spcBef>
                <a:spcPts val="1000"/>
              </a:spcBef>
              <a:spcAft>
                <a:spcPts val="0"/>
              </a:spcAft>
              <a:buSzPts val="1400"/>
              <a:buChar char="•"/>
              <a:defRPr/>
            </a:lvl7pPr>
            <a:lvl8pPr indent="-317500" lvl="7" marL="3657600" rtl="0">
              <a:lnSpc>
                <a:spcPct val="100000"/>
              </a:lnSpc>
              <a:spcBef>
                <a:spcPts val="1000"/>
              </a:spcBef>
              <a:spcAft>
                <a:spcPts val="0"/>
              </a:spcAft>
              <a:buSzPts val="1400"/>
              <a:buChar char="•"/>
              <a:defRPr/>
            </a:lvl8pPr>
            <a:lvl9pPr indent="-317500" lvl="8" marL="4114800" rtl="0">
              <a:lnSpc>
                <a:spcPct val="100000"/>
              </a:lnSpc>
              <a:spcBef>
                <a:spcPts val="1000"/>
              </a:spcBef>
              <a:spcAft>
                <a:spcPts val="0"/>
              </a:spcAft>
              <a:buSzPts val="1400"/>
              <a:buChar char="•"/>
              <a:defRPr/>
            </a:lvl9pPr>
          </a:lstStyle>
          <a:p/>
        </p:txBody>
      </p:sp>
      <p:sp>
        <p:nvSpPr>
          <p:cNvPr id="22" name="Shape 22"/>
          <p:cNvSpPr txBox="1"/>
          <p:nvPr>
            <p:ph type="title"/>
          </p:nvPr>
        </p:nvSpPr>
        <p:spPr>
          <a:xfrm>
            <a:off x="635000" y="1473200"/>
            <a:ext cx="11734800" cy="1498600"/>
          </a:xfrm>
          <a:prstGeom prst="rect">
            <a:avLst/>
          </a:prstGeom>
          <a:noFill/>
          <a:ln>
            <a:noFill/>
          </a:ln>
        </p:spPr>
        <p:txBody>
          <a:bodyPr anchorCtr="0" anchor="t" bIns="91425" lIns="91425" rIns="91425" wrap="square" tIns="91425"/>
          <a:lstStyle>
            <a:lvl1pPr lvl="0" rtl="0">
              <a:lnSpc>
                <a:spcPct val="92592"/>
              </a:lnSpc>
              <a:spcBef>
                <a:spcPts val="0"/>
              </a:spcBef>
              <a:spcAft>
                <a:spcPts val="0"/>
              </a:spcAft>
              <a:buSzPts val="1400"/>
              <a:buChar char="●"/>
              <a:defRPr/>
            </a:lvl1pPr>
            <a:lvl2pPr indent="139700" lvl="1" rtl="0">
              <a:lnSpc>
                <a:spcPct val="92592"/>
              </a:lnSpc>
              <a:spcBef>
                <a:spcPts val="0"/>
              </a:spcBef>
              <a:spcAft>
                <a:spcPts val="0"/>
              </a:spcAft>
              <a:buSzPts val="1400"/>
              <a:buChar char="○"/>
              <a:defRPr/>
            </a:lvl2pPr>
            <a:lvl3pPr indent="368300" lvl="2" rtl="0">
              <a:lnSpc>
                <a:spcPct val="92592"/>
              </a:lnSpc>
              <a:spcBef>
                <a:spcPts val="0"/>
              </a:spcBef>
              <a:spcAft>
                <a:spcPts val="0"/>
              </a:spcAft>
              <a:buSzPts val="1400"/>
              <a:buChar char="■"/>
              <a:defRPr/>
            </a:lvl3pPr>
            <a:lvl4pPr indent="596900" lvl="3" rtl="0">
              <a:lnSpc>
                <a:spcPct val="92592"/>
              </a:lnSpc>
              <a:spcBef>
                <a:spcPts val="0"/>
              </a:spcBef>
              <a:spcAft>
                <a:spcPts val="0"/>
              </a:spcAft>
              <a:buSzPts val="1400"/>
              <a:buChar char="●"/>
              <a:defRPr/>
            </a:lvl4pPr>
            <a:lvl5pPr indent="825500" lvl="4" rtl="0">
              <a:lnSpc>
                <a:spcPct val="92592"/>
              </a:lnSpc>
              <a:spcBef>
                <a:spcPts val="0"/>
              </a:spcBef>
              <a:spcAft>
                <a:spcPts val="0"/>
              </a:spcAft>
              <a:buSzPts val="1400"/>
              <a:buChar char="○"/>
              <a:defRPr/>
            </a:lvl5pPr>
            <a:lvl6pPr indent="1054100" lvl="5" rtl="0">
              <a:lnSpc>
                <a:spcPct val="92592"/>
              </a:lnSpc>
              <a:spcBef>
                <a:spcPts val="0"/>
              </a:spcBef>
              <a:spcAft>
                <a:spcPts val="0"/>
              </a:spcAft>
              <a:buSzPts val="1400"/>
              <a:buChar char="■"/>
              <a:defRPr/>
            </a:lvl6pPr>
            <a:lvl7pPr indent="1282700" lvl="6" rtl="0">
              <a:lnSpc>
                <a:spcPct val="92592"/>
              </a:lnSpc>
              <a:spcBef>
                <a:spcPts val="0"/>
              </a:spcBef>
              <a:spcAft>
                <a:spcPts val="0"/>
              </a:spcAft>
              <a:buSzPts val="1400"/>
              <a:buChar char="●"/>
              <a:defRPr/>
            </a:lvl7pPr>
            <a:lvl8pPr indent="1511300" lvl="7" rtl="0">
              <a:lnSpc>
                <a:spcPct val="92592"/>
              </a:lnSpc>
              <a:spcBef>
                <a:spcPts val="0"/>
              </a:spcBef>
              <a:spcAft>
                <a:spcPts val="0"/>
              </a:spcAft>
              <a:buSzPts val="1400"/>
              <a:buChar char="○"/>
              <a:defRPr/>
            </a:lvl8pPr>
            <a:lvl9pPr indent="1739900" lvl="8" rtl="0">
              <a:lnSpc>
                <a:spcPct val="92592"/>
              </a:lnSpc>
              <a:spcBef>
                <a:spcPts val="0"/>
              </a:spcBef>
              <a:spcAft>
                <a:spcPts val="0"/>
              </a:spcAft>
              <a:buSzPts val="1400"/>
              <a:buChar char="■"/>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Content: IPad">
    <p:spTree>
      <p:nvGrpSpPr>
        <p:cNvPr id="253" name="Shape 253"/>
        <p:cNvGrpSpPr/>
        <p:nvPr/>
      </p:nvGrpSpPr>
      <p:grpSpPr>
        <a:xfrm>
          <a:off x="0" y="0"/>
          <a:ext cx="0" cy="0"/>
          <a:chOff x="0" y="0"/>
          <a:chExt cx="0" cy="0"/>
        </a:xfrm>
      </p:grpSpPr>
      <p:pic>
        <p:nvPicPr>
          <p:cNvPr id="254" name="Shape 254"/>
          <p:cNvPicPr preferRelativeResize="0"/>
          <p:nvPr/>
        </p:nvPicPr>
        <p:blipFill rotWithShape="1">
          <a:blip r:embed="rId2">
            <a:alphaModFix/>
          </a:blip>
          <a:srcRect b="0" l="0" r="0" t="0"/>
          <a:stretch/>
        </p:blipFill>
        <p:spPr>
          <a:xfrm>
            <a:off x="3136900" y="1511300"/>
            <a:ext cx="6845400" cy="5354700"/>
          </a:xfrm>
          <a:prstGeom prst="rect">
            <a:avLst/>
          </a:prstGeom>
          <a:noFill/>
          <a:ln>
            <a:noFill/>
          </a:ln>
        </p:spPr>
      </p:pic>
      <p:cxnSp>
        <p:nvCxnSpPr>
          <p:cNvPr id="255" name="Shape 255"/>
          <p:cNvCxnSpPr/>
          <p:nvPr/>
        </p:nvCxnSpPr>
        <p:spPr>
          <a:xfrm>
            <a:off x="635000" y="635000"/>
            <a:ext cx="11734800" cy="0"/>
          </a:xfrm>
          <a:prstGeom prst="straightConnector1">
            <a:avLst/>
          </a:prstGeom>
          <a:noFill/>
          <a:ln>
            <a:noFill/>
          </a:ln>
        </p:spPr>
      </p:cxnSp>
      <p:cxnSp>
        <p:nvCxnSpPr>
          <p:cNvPr id="256" name="Shape 256"/>
          <p:cNvCxnSpPr/>
          <p:nvPr/>
        </p:nvCxnSpPr>
        <p:spPr>
          <a:xfrm>
            <a:off x="635000" y="1219200"/>
            <a:ext cx="11734800" cy="0"/>
          </a:xfrm>
          <a:prstGeom prst="straightConnector1">
            <a:avLst/>
          </a:prstGeom>
          <a:noFill/>
          <a:ln>
            <a:noFill/>
          </a:ln>
        </p:spPr>
      </p:cxnSp>
      <p:sp>
        <p:nvSpPr>
          <p:cNvPr id="257" name="Shape 257"/>
          <p:cNvSpPr txBox="1"/>
          <p:nvPr>
            <p:ph idx="1" type="body"/>
          </p:nvPr>
        </p:nvSpPr>
        <p:spPr>
          <a:xfrm>
            <a:off x="3822700" y="2095500"/>
            <a:ext cx="5435700" cy="4089300"/>
          </a:xfrm>
          <a:prstGeom prst="rect">
            <a:avLst/>
          </a:prstGeom>
          <a:noFill/>
          <a:ln>
            <a:noFill/>
          </a:ln>
        </p:spPr>
        <p:txBody>
          <a:bodyPr anchorCtr="0" anchor="ctr" bIns="91425" lIns="91425" rIns="91425" wrap="square" tIns="91425"/>
          <a:lstStyle>
            <a:lvl1pPr indent="-317500" lvl="0" marL="457200" rtl="0">
              <a:lnSpc>
                <a:spcPct val="100000"/>
              </a:lnSpc>
              <a:spcBef>
                <a:spcPts val="1000"/>
              </a:spcBef>
              <a:spcAft>
                <a:spcPts val="0"/>
              </a:spcAft>
              <a:buSzPts val="1400"/>
              <a:buChar char="●"/>
              <a:defRPr/>
            </a:lvl1pPr>
            <a:lvl2pPr indent="-317500" lvl="1" marL="914400" rtl="0">
              <a:lnSpc>
                <a:spcPct val="100000"/>
              </a:lnSpc>
              <a:spcBef>
                <a:spcPts val="1000"/>
              </a:spcBef>
              <a:spcAft>
                <a:spcPts val="0"/>
              </a:spcAft>
              <a:buSzPts val="1400"/>
              <a:buChar char="‣"/>
              <a:defRPr/>
            </a:lvl2pPr>
            <a:lvl3pPr indent="-317500" lvl="2" marL="1371600" rtl="0">
              <a:lnSpc>
                <a:spcPct val="100000"/>
              </a:lnSpc>
              <a:spcBef>
                <a:spcPts val="1000"/>
              </a:spcBef>
              <a:spcAft>
                <a:spcPts val="0"/>
              </a:spcAft>
              <a:buSzPts val="1400"/>
              <a:buChar char="‣"/>
              <a:defRPr/>
            </a:lvl3pPr>
            <a:lvl4pPr indent="-317500" lvl="3" marL="1828800" rtl="0">
              <a:lnSpc>
                <a:spcPct val="100000"/>
              </a:lnSpc>
              <a:spcBef>
                <a:spcPts val="1000"/>
              </a:spcBef>
              <a:spcAft>
                <a:spcPts val="0"/>
              </a:spcAft>
              <a:buSzPts val="1400"/>
              <a:buChar char="‣"/>
              <a:defRPr/>
            </a:lvl4pPr>
            <a:lvl5pPr indent="-317500" lvl="4" marL="2286000" rtl="0">
              <a:lnSpc>
                <a:spcPct val="100000"/>
              </a:lnSpc>
              <a:spcBef>
                <a:spcPts val="1000"/>
              </a:spcBef>
              <a:spcAft>
                <a:spcPts val="0"/>
              </a:spcAft>
              <a:buSzPts val="1400"/>
              <a:buChar char="‣"/>
              <a:defRPr/>
            </a:lvl5pPr>
            <a:lvl6pPr indent="-317500" lvl="5" marL="2743200" rtl="0">
              <a:lnSpc>
                <a:spcPct val="100000"/>
              </a:lnSpc>
              <a:spcBef>
                <a:spcPts val="1000"/>
              </a:spcBef>
              <a:spcAft>
                <a:spcPts val="0"/>
              </a:spcAft>
              <a:buSzPts val="1400"/>
              <a:buChar char="•"/>
              <a:defRPr/>
            </a:lvl6pPr>
            <a:lvl7pPr indent="-317500" lvl="6" marL="3200400" rtl="0">
              <a:lnSpc>
                <a:spcPct val="100000"/>
              </a:lnSpc>
              <a:spcBef>
                <a:spcPts val="1000"/>
              </a:spcBef>
              <a:spcAft>
                <a:spcPts val="0"/>
              </a:spcAft>
              <a:buSzPts val="1400"/>
              <a:buChar char="•"/>
              <a:defRPr/>
            </a:lvl7pPr>
            <a:lvl8pPr indent="-317500" lvl="7" marL="3657600" rtl="0">
              <a:lnSpc>
                <a:spcPct val="100000"/>
              </a:lnSpc>
              <a:spcBef>
                <a:spcPts val="1000"/>
              </a:spcBef>
              <a:spcAft>
                <a:spcPts val="0"/>
              </a:spcAft>
              <a:buSzPts val="1400"/>
              <a:buChar char="•"/>
              <a:defRPr/>
            </a:lvl8pPr>
            <a:lvl9pPr indent="-317500" lvl="8" marL="4114800" rtl="0">
              <a:lnSpc>
                <a:spcPct val="100000"/>
              </a:lnSpc>
              <a:spcBef>
                <a:spcPts val="1000"/>
              </a:spcBef>
              <a:spcAft>
                <a:spcPts val="0"/>
              </a:spcAft>
              <a:buSzPts val="1400"/>
              <a:buChar char="•"/>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Content: Smart Phones">
    <p:spTree>
      <p:nvGrpSpPr>
        <p:cNvPr id="258" name="Shape 258"/>
        <p:cNvGrpSpPr/>
        <p:nvPr/>
      </p:nvGrpSpPr>
      <p:grpSpPr>
        <a:xfrm>
          <a:off x="0" y="0"/>
          <a:ext cx="0" cy="0"/>
          <a:chOff x="0" y="0"/>
          <a:chExt cx="0" cy="0"/>
        </a:xfrm>
      </p:grpSpPr>
      <p:pic>
        <p:nvPicPr>
          <p:cNvPr id="259" name="Shape 259"/>
          <p:cNvPicPr preferRelativeResize="0"/>
          <p:nvPr/>
        </p:nvPicPr>
        <p:blipFill rotWithShape="1">
          <a:blip r:embed="rId2">
            <a:alphaModFix/>
          </a:blip>
          <a:srcRect b="0" l="0" r="0" t="0"/>
          <a:stretch/>
        </p:blipFill>
        <p:spPr>
          <a:xfrm>
            <a:off x="1016000" y="1313656"/>
            <a:ext cx="4044000" cy="6057900"/>
          </a:xfrm>
          <a:prstGeom prst="rect">
            <a:avLst/>
          </a:prstGeom>
          <a:noFill/>
          <a:ln>
            <a:noFill/>
          </a:ln>
        </p:spPr>
      </p:pic>
      <p:pic>
        <p:nvPicPr>
          <p:cNvPr id="260" name="Shape 260"/>
          <p:cNvPicPr preferRelativeResize="0"/>
          <p:nvPr/>
        </p:nvPicPr>
        <p:blipFill rotWithShape="1">
          <a:blip r:embed="rId3">
            <a:alphaModFix/>
          </a:blip>
          <a:srcRect b="0" l="0" r="0" t="0"/>
          <a:stretch/>
        </p:blipFill>
        <p:spPr>
          <a:xfrm>
            <a:off x="4673600" y="1371600"/>
            <a:ext cx="3695700" cy="5514600"/>
          </a:xfrm>
          <a:prstGeom prst="rect">
            <a:avLst/>
          </a:prstGeom>
          <a:noFill/>
          <a:ln>
            <a:noFill/>
          </a:ln>
        </p:spPr>
      </p:pic>
      <p:pic>
        <p:nvPicPr>
          <p:cNvPr id="261" name="Shape 261"/>
          <p:cNvPicPr preferRelativeResize="0"/>
          <p:nvPr/>
        </p:nvPicPr>
        <p:blipFill rotWithShape="1">
          <a:blip r:embed="rId4">
            <a:alphaModFix/>
          </a:blip>
          <a:srcRect b="0" l="0" r="0" t="0"/>
          <a:stretch/>
        </p:blipFill>
        <p:spPr>
          <a:xfrm>
            <a:off x="8509000" y="1358900"/>
            <a:ext cx="2984400" cy="5459400"/>
          </a:xfrm>
          <a:prstGeom prst="rect">
            <a:avLst/>
          </a:prstGeom>
          <a:noFill/>
          <a:ln>
            <a:noFill/>
          </a:ln>
        </p:spPr>
      </p:pic>
      <p:cxnSp>
        <p:nvCxnSpPr>
          <p:cNvPr id="262" name="Shape 262"/>
          <p:cNvCxnSpPr/>
          <p:nvPr/>
        </p:nvCxnSpPr>
        <p:spPr>
          <a:xfrm>
            <a:off x="635000" y="635000"/>
            <a:ext cx="11734800" cy="0"/>
          </a:xfrm>
          <a:prstGeom prst="straightConnector1">
            <a:avLst/>
          </a:prstGeom>
          <a:noFill/>
          <a:ln>
            <a:noFill/>
          </a:ln>
        </p:spPr>
      </p:cxnSp>
      <p:cxnSp>
        <p:nvCxnSpPr>
          <p:cNvPr id="263" name="Shape 263"/>
          <p:cNvCxnSpPr/>
          <p:nvPr/>
        </p:nvCxnSpPr>
        <p:spPr>
          <a:xfrm>
            <a:off x="635000" y="1219200"/>
            <a:ext cx="11734800" cy="0"/>
          </a:xfrm>
          <a:prstGeom prst="straightConnector1">
            <a:avLst/>
          </a:prstGeom>
          <a:noFill/>
          <a:ln>
            <a:noFill/>
          </a:ln>
        </p:spPr>
      </p:cxnSp>
      <p:sp>
        <p:nvSpPr>
          <p:cNvPr id="264" name="Shape 264"/>
          <p:cNvSpPr/>
          <p:nvPr/>
        </p:nvSpPr>
        <p:spPr>
          <a:xfrm>
            <a:off x="5651500" y="3835400"/>
            <a:ext cx="1707900" cy="254100"/>
          </a:xfrm>
          <a:prstGeom prst="rect">
            <a:avLst/>
          </a:prstGeom>
          <a:noFill/>
          <a:ln>
            <a:noFill/>
          </a:ln>
        </p:spPr>
        <p:txBody>
          <a:bodyPr anchorCtr="0" anchor="t" bIns="38100" lIns="38100" rIns="38100" wrap="square" tIns="38100">
            <a:noAutofit/>
          </a:bodyPr>
          <a:lstStyle/>
          <a:p>
            <a:pPr indent="0" lvl="0" marL="0" marR="0" rtl="0" algn="l">
              <a:spcBef>
                <a:spcPts val="0"/>
              </a:spcBef>
              <a:spcAft>
                <a:spcPts val="0"/>
              </a:spcAft>
              <a:buNone/>
            </a:pPr>
            <a:r>
              <a:rPr b="0" i="0" lang="en-US" sz="1400" u="none" cap="none" strike="noStrike">
                <a:solidFill>
                  <a:srgbClr val="000000"/>
                </a:solidFill>
                <a:latin typeface="Arial"/>
                <a:ea typeface="Arial"/>
                <a:cs typeface="Arial"/>
                <a:sym typeface="Arial"/>
              </a:rPr>
              <a:t>Drag an object here</a:t>
            </a:r>
            <a:endParaRPr/>
          </a:p>
        </p:txBody>
      </p:sp>
      <p:sp>
        <p:nvSpPr>
          <p:cNvPr id="265" name="Shape 265"/>
          <p:cNvSpPr/>
          <p:nvPr/>
        </p:nvSpPr>
        <p:spPr>
          <a:xfrm>
            <a:off x="9182100" y="3835400"/>
            <a:ext cx="1707900" cy="254100"/>
          </a:xfrm>
          <a:prstGeom prst="rect">
            <a:avLst/>
          </a:prstGeom>
          <a:noFill/>
          <a:ln>
            <a:noFill/>
          </a:ln>
        </p:spPr>
        <p:txBody>
          <a:bodyPr anchorCtr="0" anchor="t" bIns="38100" lIns="38100" rIns="38100" wrap="square" tIns="38100">
            <a:noAutofit/>
          </a:bodyPr>
          <a:lstStyle/>
          <a:p>
            <a:pPr indent="0" lvl="0" marL="0" marR="0" rtl="0" algn="l">
              <a:spcBef>
                <a:spcPts val="0"/>
              </a:spcBef>
              <a:spcAft>
                <a:spcPts val="0"/>
              </a:spcAft>
              <a:buNone/>
            </a:pPr>
            <a:r>
              <a:rPr b="0" i="0" lang="en-US" sz="1400" u="none" cap="none" strike="noStrike">
                <a:solidFill>
                  <a:srgbClr val="000000"/>
                </a:solidFill>
                <a:latin typeface="Arial"/>
                <a:ea typeface="Arial"/>
                <a:cs typeface="Arial"/>
                <a:sym typeface="Arial"/>
              </a:rPr>
              <a:t>Drag an object here</a:t>
            </a:r>
            <a:endParaRPr/>
          </a:p>
        </p:txBody>
      </p:sp>
      <p:sp>
        <p:nvSpPr>
          <p:cNvPr id="266" name="Shape 266"/>
          <p:cNvSpPr txBox="1"/>
          <p:nvPr>
            <p:ph idx="1" type="body"/>
          </p:nvPr>
        </p:nvSpPr>
        <p:spPr>
          <a:xfrm>
            <a:off x="1841500" y="1981200"/>
            <a:ext cx="2311500" cy="3962400"/>
          </a:xfrm>
          <a:prstGeom prst="rect">
            <a:avLst/>
          </a:prstGeom>
          <a:noFill/>
          <a:ln>
            <a:noFill/>
          </a:ln>
        </p:spPr>
        <p:txBody>
          <a:bodyPr anchorCtr="0" anchor="ctr" bIns="91425" lIns="91425" rIns="91425" wrap="square" tIns="91425"/>
          <a:lstStyle>
            <a:lvl1pPr indent="-317500" lvl="0" marL="457200" rtl="0">
              <a:lnSpc>
                <a:spcPct val="100000"/>
              </a:lnSpc>
              <a:spcBef>
                <a:spcPts val="1000"/>
              </a:spcBef>
              <a:spcAft>
                <a:spcPts val="0"/>
              </a:spcAft>
              <a:buSzPts val="1400"/>
              <a:buChar char="●"/>
              <a:defRPr/>
            </a:lvl1pPr>
            <a:lvl2pPr indent="-317500" lvl="1" marL="914400" rtl="0">
              <a:lnSpc>
                <a:spcPct val="100000"/>
              </a:lnSpc>
              <a:spcBef>
                <a:spcPts val="1000"/>
              </a:spcBef>
              <a:spcAft>
                <a:spcPts val="0"/>
              </a:spcAft>
              <a:buSzPts val="1400"/>
              <a:buChar char="‣"/>
              <a:defRPr/>
            </a:lvl2pPr>
            <a:lvl3pPr indent="-317500" lvl="2" marL="1371600" rtl="0">
              <a:lnSpc>
                <a:spcPct val="100000"/>
              </a:lnSpc>
              <a:spcBef>
                <a:spcPts val="1000"/>
              </a:spcBef>
              <a:spcAft>
                <a:spcPts val="0"/>
              </a:spcAft>
              <a:buSzPts val="1400"/>
              <a:buChar char="‣"/>
              <a:defRPr/>
            </a:lvl3pPr>
            <a:lvl4pPr indent="-317500" lvl="3" marL="1828800" rtl="0">
              <a:lnSpc>
                <a:spcPct val="100000"/>
              </a:lnSpc>
              <a:spcBef>
                <a:spcPts val="1000"/>
              </a:spcBef>
              <a:spcAft>
                <a:spcPts val="0"/>
              </a:spcAft>
              <a:buSzPts val="1400"/>
              <a:buChar char="‣"/>
              <a:defRPr/>
            </a:lvl4pPr>
            <a:lvl5pPr indent="-317500" lvl="4" marL="2286000" rtl="0">
              <a:lnSpc>
                <a:spcPct val="100000"/>
              </a:lnSpc>
              <a:spcBef>
                <a:spcPts val="1000"/>
              </a:spcBef>
              <a:spcAft>
                <a:spcPts val="0"/>
              </a:spcAft>
              <a:buSzPts val="1400"/>
              <a:buChar char="‣"/>
              <a:defRPr/>
            </a:lvl5pPr>
            <a:lvl6pPr indent="-317500" lvl="5" marL="2743200" rtl="0">
              <a:lnSpc>
                <a:spcPct val="100000"/>
              </a:lnSpc>
              <a:spcBef>
                <a:spcPts val="1000"/>
              </a:spcBef>
              <a:spcAft>
                <a:spcPts val="0"/>
              </a:spcAft>
              <a:buSzPts val="1400"/>
              <a:buChar char="•"/>
              <a:defRPr/>
            </a:lvl6pPr>
            <a:lvl7pPr indent="-317500" lvl="6" marL="3200400" rtl="0">
              <a:lnSpc>
                <a:spcPct val="100000"/>
              </a:lnSpc>
              <a:spcBef>
                <a:spcPts val="1000"/>
              </a:spcBef>
              <a:spcAft>
                <a:spcPts val="0"/>
              </a:spcAft>
              <a:buSzPts val="1400"/>
              <a:buChar char="•"/>
              <a:defRPr/>
            </a:lvl7pPr>
            <a:lvl8pPr indent="-317500" lvl="7" marL="3657600" rtl="0">
              <a:lnSpc>
                <a:spcPct val="100000"/>
              </a:lnSpc>
              <a:spcBef>
                <a:spcPts val="1000"/>
              </a:spcBef>
              <a:spcAft>
                <a:spcPts val="0"/>
              </a:spcAft>
              <a:buSzPts val="1400"/>
              <a:buChar char="•"/>
              <a:defRPr/>
            </a:lvl8pPr>
            <a:lvl9pPr indent="-317500" lvl="8" marL="4114800" rtl="0">
              <a:lnSpc>
                <a:spcPct val="100000"/>
              </a:lnSpc>
              <a:spcBef>
                <a:spcPts val="1000"/>
              </a:spcBef>
              <a:spcAft>
                <a:spcPts val="0"/>
              </a:spcAft>
              <a:buSzPts val="1400"/>
              <a:buChar char="•"/>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Charts">
    <p:spTree>
      <p:nvGrpSpPr>
        <p:cNvPr id="267" name="Shape 267"/>
        <p:cNvGrpSpPr/>
        <p:nvPr/>
      </p:nvGrpSpPr>
      <p:grpSpPr>
        <a:xfrm>
          <a:off x="0" y="0"/>
          <a:ext cx="0" cy="0"/>
          <a:chOff x="0" y="0"/>
          <a:chExt cx="0" cy="0"/>
        </a:xfrm>
      </p:grpSpPr>
      <p:cxnSp>
        <p:nvCxnSpPr>
          <p:cNvPr id="268" name="Shape 268"/>
          <p:cNvCxnSpPr/>
          <p:nvPr/>
        </p:nvCxnSpPr>
        <p:spPr>
          <a:xfrm>
            <a:off x="635000" y="635000"/>
            <a:ext cx="11734800" cy="0"/>
          </a:xfrm>
          <a:prstGeom prst="straightConnector1">
            <a:avLst/>
          </a:prstGeom>
          <a:noFill/>
          <a:ln>
            <a:noFill/>
          </a:ln>
        </p:spPr>
      </p:cxnSp>
      <p:cxnSp>
        <p:nvCxnSpPr>
          <p:cNvPr id="269" name="Shape 269"/>
          <p:cNvCxnSpPr/>
          <p:nvPr/>
        </p:nvCxnSpPr>
        <p:spPr>
          <a:xfrm>
            <a:off x="635000" y="1219200"/>
            <a:ext cx="11734800" cy="0"/>
          </a:xfrm>
          <a:prstGeom prst="straightConnector1">
            <a:avLst/>
          </a:prstGeom>
          <a:noFill/>
          <a:ln>
            <a:noFill/>
          </a:ln>
        </p:spPr>
      </p:cxnSp>
      <p:sp>
        <p:nvSpPr>
          <p:cNvPr id="270" name="Shape 270"/>
          <p:cNvSpPr/>
          <p:nvPr/>
        </p:nvSpPr>
        <p:spPr>
          <a:xfrm>
            <a:off x="655827" y="2307725"/>
            <a:ext cx="3000000" cy="30000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spcAft>
                <a:spcPts val="0"/>
              </a:spcAft>
              <a:buNone/>
            </a:pPr>
            <a:r>
              <a:t/>
            </a:r>
            <a:endParaRPr/>
          </a:p>
        </p:txBody>
      </p:sp>
      <p:sp>
        <p:nvSpPr>
          <p:cNvPr id="271" name="Shape 271"/>
          <p:cNvSpPr/>
          <p:nvPr/>
        </p:nvSpPr>
        <p:spPr>
          <a:xfrm>
            <a:off x="4386429" y="2303347"/>
            <a:ext cx="3000000" cy="30000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spcAft>
                <a:spcPts val="0"/>
              </a:spcAft>
              <a:buNone/>
            </a:pPr>
            <a:r>
              <a:t/>
            </a:r>
            <a:endParaRPr/>
          </a:p>
        </p:txBody>
      </p:sp>
      <p:sp>
        <p:nvSpPr>
          <p:cNvPr id="272" name="Shape 272"/>
          <p:cNvSpPr/>
          <p:nvPr/>
        </p:nvSpPr>
        <p:spPr>
          <a:xfrm>
            <a:off x="7409003" y="2423731"/>
            <a:ext cx="3000000" cy="30000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Callouts">
    <p:spTree>
      <p:nvGrpSpPr>
        <p:cNvPr id="273" name="Shape 273"/>
        <p:cNvGrpSpPr/>
        <p:nvPr/>
      </p:nvGrpSpPr>
      <p:grpSpPr>
        <a:xfrm>
          <a:off x="0" y="0"/>
          <a:ext cx="0" cy="0"/>
          <a:chOff x="0" y="0"/>
          <a:chExt cx="0" cy="0"/>
        </a:xfrm>
      </p:grpSpPr>
      <p:cxnSp>
        <p:nvCxnSpPr>
          <p:cNvPr id="274" name="Shape 274"/>
          <p:cNvCxnSpPr/>
          <p:nvPr/>
        </p:nvCxnSpPr>
        <p:spPr>
          <a:xfrm>
            <a:off x="635000" y="635000"/>
            <a:ext cx="11734800" cy="0"/>
          </a:xfrm>
          <a:prstGeom prst="straightConnector1">
            <a:avLst/>
          </a:prstGeom>
          <a:noFill/>
          <a:ln>
            <a:noFill/>
          </a:ln>
        </p:spPr>
      </p:cxnSp>
      <p:cxnSp>
        <p:nvCxnSpPr>
          <p:cNvPr id="275" name="Shape 275"/>
          <p:cNvCxnSpPr/>
          <p:nvPr/>
        </p:nvCxnSpPr>
        <p:spPr>
          <a:xfrm>
            <a:off x="635000" y="1219200"/>
            <a:ext cx="11734800" cy="0"/>
          </a:xfrm>
          <a:prstGeom prst="straightConnector1">
            <a:avLst/>
          </a:prstGeom>
          <a:noFill/>
          <a:ln>
            <a:noFill/>
          </a:ln>
        </p:spPr>
      </p:cxnSp>
      <p:grpSp>
        <p:nvGrpSpPr>
          <p:cNvPr id="276" name="Shape 276"/>
          <p:cNvGrpSpPr/>
          <p:nvPr/>
        </p:nvGrpSpPr>
        <p:grpSpPr>
          <a:xfrm>
            <a:off x="635000" y="1828800"/>
            <a:ext cx="1269900" cy="1269900"/>
            <a:chOff x="0" y="0"/>
            <a:chExt cx="1269900" cy="1269900"/>
          </a:xfrm>
        </p:grpSpPr>
        <p:pic>
          <p:nvPicPr>
            <p:cNvPr id="277" name="Shape 277"/>
            <p:cNvPicPr preferRelativeResize="0"/>
            <p:nvPr/>
          </p:nvPicPr>
          <p:blipFill rotWithShape="1">
            <a:blip r:embed="rId2">
              <a:alphaModFix/>
            </a:blip>
            <a:srcRect b="0" l="0" r="0" t="0"/>
            <a:stretch/>
          </p:blipFill>
          <p:spPr>
            <a:xfrm>
              <a:off x="0" y="0"/>
              <a:ext cx="1269900" cy="1269900"/>
            </a:xfrm>
            <a:prstGeom prst="rect">
              <a:avLst/>
            </a:prstGeom>
            <a:noFill/>
            <a:ln>
              <a:noFill/>
            </a:ln>
          </p:spPr>
        </p:pic>
        <p:sp>
          <p:nvSpPr>
            <p:cNvPr id="278" name="Shape 278"/>
            <p:cNvSpPr/>
            <p:nvPr/>
          </p:nvSpPr>
          <p:spPr>
            <a:xfrm>
              <a:off x="88900" y="335279"/>
              <a:ext cx="1079400" cy="675600"/>
            </a:xfrm>
            <a:prstGeom prst="rect">
              <a:avLst/>
            </a:prstGeom>
            <a:noFill/>
            <a:ln>
              <a:noFill/>
            </a:ln>
          </p:spPr>
          <p:txBody>
            <a:bodyPr anchorCtr="0" anchor="ctr" bIns="0" lIns="0" rIns="0" wrap="square" tIns="0">
              <a:noAutofit/>
            </a:bodyPr>
            <a:lstStyle/>
            <a:p>
              <a:pPr indent="0" lvl="0" marL="0" marR="0" rtl="0" algn="ctr">
                <a:lnSpc>
                  <a:spcPct val="75000"/>
                </a:lnSpc>
                <a:spcBef>
                  <a:spcPts val="0"/>
                </a:spcBef>
                <a:spcAft>
                  <a:spcPts val="0"/>
                </a:spcAft>
                <a:buNone/>
              </a:pPr>
              <a:r>
                <a:rPr b="1" i="0" lang="en-US" sz="1800" u="none" cap="none" strike="noStrike">
                  <a:solidFill>
                    <a:srgbClr val="000000"/>
                  </a:solidFill>
                  <a:latin typeface="Arial"/>
                  <a:ea typeface="Arial"/>
                  <a:cs typeface="Arial"/>
                  <a:sym typeface="Arial"/>
                </a:rPr>
                <a:t>INSERT STICKER</a:t>
              </a:r>
              <a:br>
                <a:rPr b="1" i="0" lang="en-US" sz="1800" u="none" cap="none" strike="noStrike">
                  <a:solidFill>
                    <a:srgbClr val="000000"/>
                  </a:solidFill>
                  <a:latin typeface="Arial"/>
                  <a:ea typeface="Arial"/>
                  <a:cs typeface="Arial"/>
                  <a:sym typeface="Arial"/>
                </a:rPr>
              </a:br>
              <a:r>
                <a:rPr b="1" i="0" lang="en-US" sz="1800" u="none" cap="none" strike="noStrike">
                  <a:solidFill>
                    <a:srgbClr val="000000"/>
                  </a:solidFill>
                  <a:latin typeface="Arial"/>
                  <a:ea typeface="Arial"/>
                  <a:cs typeface="Arial"/>
                  <a:sym typeface="Arial"/>
                </a:rPr>
                <a:t>TEXT</a:t>
              </a:r>
              <a:endParaRPr/>
            </a:p>
          </p:txBody>
        </p:sp>
      </p:grpSp>
      <p:grpSp>
        <p:nvGrpSpPr>
          <p:cNvPr id="279" name="Shape 279"/>
          <p:cNvGrpSpPr/>
          <p:nvPr/>
        </p:nvGrpSpPr>
        <p:grpSpPr>
          <a:xfrm>
            <a:off x="2159000" y="1828800"/>
            <a:ext cx="1269900" cy="1269900"/>
            <a:chOff x="0" y="0"/>
            <a:chExt cx="1269900" cy="1269900"/>
          </a:xfrm>
        </p:grpSpPr>
        <p:pic>
          <p:nvPicPr>
            <p:cNvPr id="280" name="Shape 280"/>
            <p:cNvPicPr preferRelativeResize="0"/>
            <p:nvPr/>
          </p:nvPicPr>
          <p:blipFill rotWithShape="1">
            <a:blip r:embed="rId3">
              <a:alphaModFix/>
            </a:blip>
            <a:srcRect b="0" l="0" r="0" t="0"/>
            <a:stretch/>
          </p:blipFill>
          <p:spPr>
            <a:xfrm>
              <a:off x="0" y="0"/>
              <a:ext cx="1269900" cy="1269900"/>
            </a:xfrm>
            <a:prstGeom prst="rect">
              <a:avLst/>
            </a:prstGeom>
            <a:noFill/>
            <a:ln>
              <a:noFill/>
            </a:ln>
          </p:spPr>
        </p:pic>
        <p:sp>
          <p:nvSpPr>
            <p:cNvPr id="281" name="Shape 281"/>
            <p:cNvSpPr/>
            <p:nvPr/>
          </p:nvSpPr>
          <p:spPr>
            <a:xfrm>
              <a:off x="101600" y="347979"/>
              <a:ext cx="1079400" cy="675600"/>
            </a:xfrm>
            <a:prstGeom prst="rect">
              <a:avLst/>
            </a:prstGeom>
            <a:noFill/>
            <a:ln>
              <a:noFill/>
            </a:ln>
          </p:spPr>
          <p:txBody>
            <a:bodyPr anchorCtr="0" anchor="ctr" bIns="0" lIns="0" rIns="0" wrap="square" tIns="0">
              <a:noAutofit/>
            </a:bodyPr>
            <a:lstStyle/>
            <a:p>
              <a:pPr indent="0" lvl="0" marL="0" marR="0" rtl="0" algn="ctr">
                <a:lnSpc>
                  <a:spcPct val="75000"/>
                </a:lnSpc>
                <a:spcBef>
                  <a:spcPts val="0"/>
                </a:spcBef>
                <a:spcAft>
                  <a:spcPts val="0"/>
                </a:spcAft>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endParaRPr/>
            </a:p>
          </p:txBody>
        </p:sp>
      </p:grpSp>
      <p:grpSp>
        <p:nvGrpSpPr>
          <p:cNvPr id="282" name="Shape 282"/>
          <p:cNvGrpSpPr/>
          <p:nvPr/>
        </p:nvGrpSpPr>
        <p:grpSpPr>
          <a:xfrm>
            <a:off x="635000" y="3340100"/>
            <a:ext cx="1269900" cy="1269900"/>
            <a:chOff x="0" y="0"/>
            <a:chExt cx="1269900" cy="1269900"/>
          </a:xfrm>
        </p:grpSpPr>
        <p:pic>
          <p:nvPicPr>
            <p:cNvPr id="283" name="Shape 283"/>
            <p:cNvPicPr preferRelativeResize="0"/>
            <p:nvPr/>
          </p:nvPicPr>
          <p:blipFill rotWithShape="1">
            <a:blip r:embed="rId4">
              <a:alphaModFix/>
            </a:blip>
            <a:srcRect b="0" l="0" r="0" t="0"/>
            <a:stretch/>
          </p:blipFill>
          <p:spPr>
            <a:xfrm>
              <a:off x="0" y="0"/>
              <a:ext cx="1269900" cy="1269900"/>
            </a:xfrm>
            <a:prstGeom prst="rect">
              <a:avLst/>
            </a:prstGeom>
            <a:noFill/>
            <a:ln>
              <a:noFill/>
            </a:ln>
          </p:spPr>
        </p:pic>
        <p:sp>
          <p:nvSpPr>
            <p:cNvPr id="284" name="Shape 284"/>
            <p:cNvSpPr/>
            <p:nvPr/>
          </p:nvSpPr>
          <p:spPr>
            <a:xfrm>
              <a:off x="88900" y="322579"/>
              <a:ext cx="1079400" cy="675600"/>
            </a:xfrm>
            <a:prstGeom prst="rect">
              <a:avLst/>
            </a:prstGeom>
            <a:noFill/>
            <a:ln>
              <a:noFill/>
            </a:ln>
          </p:spPr>
          <p:txBody>
            <a:bodyPr anchorCtr="0" anchor="ctr" bIns="0" lIns="0" rIns="0" wrap="square" tIns="0">
              <a:noAutofit/>
            </a:bodyPr>
            <a:lstStyle/>
            <a:p>
              <a:pPr indent="0" lvl="0" marL="0" marR="0" rtl="0" algn="ctr">
                <a:lnSpc>
                  <a:spcPct val="75000"/>
                </a:lnSpc>
                <a:spcBef>
                  <a:spcPts val="0"/>
                </a:spcBef>
                <a:spcAft>
                  <a:spcPts val="0"/>
                </a:spcAft>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endParaRPr/>
            </a:p>
          </p:txBody>
        </p:sp>
      </p:grpSp>
      <p:grpSp>
        <p:nvGrpSpPr>
          <p:cNvPr id="285" name="Shape 285"/>
          <p:cNvGrpSpPr/>
          <p:nvPr/>
        </p:nvGrpSpPr>
        <p:grpSpPr>
          <a:xfrm>
            <a:off x="2159000" y="3340100"/>
            <a:ext cx="1269900" cy="1269900"/>
            <a:chOff x="0" y="0"/>
            <a:chExt cx="1269900" cy="1269900"/>
          </a:xfrm>
        </p:grpSpPr>
        <p:pic>
          <p:nvPicPr>
            <p:cNvPr id="286" name="Shape 286"/>
            <p:cNvPicPr preferRelativeResize="0"/>
            <p:nvPr/>
          </p:nvPicPr>
          <p:blipFill rotWithShape="1">
            <a:blip r:embed="rId5">
              <a:alphaModFix/>
            </a:blip>
            <a:srcRect b="0" l="0" r="0" t="0"/>
            <a:stretch/>
          </p:blipFill>
          <p:spPr>
            <a:xfrm>
              <a:off x="0" y="0"/>
              <a:ext cx="1269900" cy="1269900"/>
            </a:xfrm>
            <a:prstGeom prst="rect">
              <a:avLst/>
            </a:prstGeom>
            <a:noFill/>
            <a:ln>
              <a:noFill/>
            </a:ln>
          </p:spPr>
        </p:pic>
        <p:sp>
          <p:nvSpPr>
            <p:cNvPr id="287" name="Shape 287"/>
            <p:cNvSpPr/>
            <p:nvPr/>
          </p:nvSpPr>
          <p:spPr>
            <a:xfrm>
              <a:off x="101600" y="335279"/>
              <a:ext cx="1079400" cy="675600"/>
            </a:xfrm>
            <a:prstGeom prst="rect">
              <a:avLst/>
            </a:prstGeom>
            <a:noFill/>
            <a:ln>
              <a:noFill/>
            </a:ln>
          </p:spPr>
          <p:txBody>
            <a:bodyPr anchorCtr="0" anchor="ctr" bIns="0" lIns="0" rIns="0" wrap="square" tIns="0">
              <a:noAutofit/>
            </a:bodyPr>
            <a:lstStyle/>
            <a:p>
              <a:pPr indent="0" lvl="0" marL="0" marR="0" rtl="0" algn="ctr">
                <a:lnSpc>
                  <a:spcPct val="75000"/>
                </a:lnSpc>
                <a:spcBef>
                  <a:spcPts val="0"/>
                </a:spcBef>
                <a:spcAft>
                  <a:spcPts val="0"/>
                </a:spcAft>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endParaRPr/>
            </a:p>
          </p:txBody>
        </p:sp>
      </p:grpSp>
      <p:grpSp>
        <p:nvGrpSpPr>
          <p:cNvPr id="288" name="Shape 288"/>
          <p:cNvGrpSpPr/>
          <p:nvPr/>
        </p:nvGrpSpPr>
        <p:grpSpPr>
          <a:xfrm>
            <a:off x="635000" y="4876800"/>
            <a:ext cx="1269900" cy="1269900"/>
            <a:chOff x="0" y="0"/>
            <a:chExt cx="1269900" cy="1269900"/>
          </a:xfrm>
        </p:grpSpPr>
        <p:pic>
          <p:nvPicPr>
            <p:cNvPr id="289" name="Shape 289"/>
            <p:cNvPicPr preferRelativeResize="0"/>
            <p:nvPr/>
          </p:nvPicPr>
          <p:blipFill rotWithShape="1">
            <a:blip r:embed="rId6">
              <a:alphaModFix/>
            </a:blip>
            <a:srcRect b="0" l="0" r="0" t="0"/>
            <a:stretch/>
          </p:blipFill>
          <p:spPr>
            <a:xfrm>
              <a:off x="0" y="0"/>
              <a:ext cx="1269900" cy="1269900"/>
            </a:xfrm>
            <a:prstGeom prst="rect">
              <a:avLst/>
            </a:prstGeom>
            <a:noFill/>
            <a:ln>
              <a:noFill/>
            </a:ln>
          </p:spPr>
        </p:pic>
        <p:sp>
          <p:nvSpPr>
            <p:cNvPr id="290" name="Shape 290"/>
            <p:cNvSpPr/>
            <p:nvPr/>
          </p:nvSpPr>
          <p:spPr>
            <a:xfrm>
              <a:off x="88900" y="322579"/>
              <a:ext cx="1079400" cy="675600"/>
            </a:xfrm>
            <a:prstGeom prst="rect">
              <a:avLst/>
            </a:prstGeom>
            <a:noFill/>
            <a:ln>
              <a:noFill/>
            </a:ln>
          </p:spPr>
          <p:txBody>
            <a:bodyPr anchorCtr="0" anchor="ctr" bIns="0" lIns="0" rIns="0" wrap="square" tIns="0">
              <a:noAutofit/>
            </a:bodyPr>
            <a:lstStyle/>
            <a:p>
              <a:pPr indent="0" lvl="0" marL="0" marR="0" rtl="0" algn="ctr">
                <a:lnSpc>
                  <a:spcPct val="75000"/>
                </a:lnSpc>
                <a:spcBef>
                  <a:spcPts val="0"/>
                </a:spcBef>
                <a:spcAft>
                  <a:spcPts val="0"/>
                </a:spcAft>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endParaRPr/>
            </a:p>
          </p:txBody>
        </p:sp>
      </p:grpSp>
      <p:grpSp>
        <p:nvGrpSpPr>
          <p:cNvPr id="291" name="Shape 291"/>
          <p:cNvGrpSpPr/>
          <p:nvPr/>
        </p:nvGrpSpPr>
        <p:grpSpPr>
          <a:xfrm>
            <a:off x="2159000" y="4876800"/>
            <a:ext cx="1269900" cy="1269900"/>
            <a:chOff x="0" y="0"/>
            <a:chExt cx="1269900" cy="1269900"/>
          </a:xfrm>
        </p:grpSpPr>
        <p:pic>
          <p:nvPicPr>
            <p:cNvPr id="292" name="Shape 292"/>
            <p:cNvPicPr preferRelativeResize="0"/>
            <p:nvPr/>
          </p:nvPicPr>
          <p:blipFill rotWithShape="1">
            <a:blip r:embed="rId7">
              <a:alphaModFix/>
            </a:blip>
            <a:srcRect b="0" l="0" r="0" t="0"/>
            <a:stretch/>
          </p:blipFill>
          <p:spPr>
            <a:xfrm>
              <a:off x="0" y="0"/>
              <a:ext cx="1269900" cy="1269900"/>
            </a:xfrm>
            <a:prstGeom prst="rect">
              <a:avLst/>
            </a:prstGeom>
            <a:noFill/>
            <a:ln>
              <a:noFill/>
            </a:ln>
          </p:spPr>
        </p:pic>
        <p:sp>
          <p:nvSpPr>
            <p:cNvPr id="293" name="Shape 293"/>
            <p:cNvSpPr/>
            <p:nvPr/>
          </p:nvSpPr>
          <p:spPr>
            <a:xfrm>
              <a:off x="101600" y="335279"/>
              <a:ext cx="1079400" cy="675600"/>
            </a:xfrm>
            <a:prstGeom prst="rect">
              <a:avLst/>
            </a:prstGeom>
            <a:noFill/>
            <a:ln>
              <a:noFill/>
            </a:ln>
          </p:spPr>
          <p:txBody>
            <a:bodyPr anchorCtr="0" anchor="ctr" bIns="0" lIns="0" rIns="0" wrap="square" tIns="0">
              <a:noAutofit/>
            </a:bodyPr>
            <a:lstStyle/>
            <a:p>
              <a:pPr indent="0" lvl="0" marL="0" marR="0" rtl="0" algn="ctr">
                <a:lnSpc>
                  <a:spcPct val="75000"/>
                </a:lnSpc>
                <a:spcBef>
                  <a:spcPts val="0"/>
                </a:spcBef>
                <a:spcAft>
                  <a:spcPts val="0"/>
                </a:spcAft>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endParaRPr/>
            </a:p>
          </p:txBody>
        </p:sp>
      </p:grpSp>
      <p:sp>
        <p:nvSpPr>
          <p:cNvPr id="294" name="Shape 294"/>
          <p:cNvSpPr/>
          <p:nvPr/>
        </p:nvSpPr>
        <p:spPr>
          <a:xfrm>
            <a:off x="8790781" y="1828800"/>
            <a:ext cx="3236112" cy="2032020"/>
          </a:xfrm>
          <a:custGeom>
            <a:pathLst>
              <a:path extrusionOk="0" h="21600" w="2160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noFill/>
          <a:ln>
            <a:noFill/>
          </a:ln>
        </p:spPr>
        <p:txBody>
          <a:bodyPr anchorCtr="0" anchor="t" bIns="279400" lIns="279400" rIns="279400" wrap="square" tIns="279400">
            <a:noAutofit/>
          </a:bodyPr>
          <a:lstStyle/>
          <a:p>
            <a:pPr indent="0" lvl="0" marL="0" marR="0" rtl="0" algn="l">
              <a:lnSpc>
                <a:spcPct val="133333"/>
              </a:lnSpc>
              <a:spcBef>
                <a:spcPts val="0"/>
              </a:spcBef>
              <a:spcAft>
                <a:spcPts val="0"/>
              </a:spcAft>
              <a:buNone/>
            </a:pPr>
            <a:r>
              <a:rPr b="0" i="0" lang="en-US" sz="1200" u="none" cap="none" strike="noStrike">
                <a:solidFill>
                  <a:srgbClr val="FFFFFF"/>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Doet</a:t>
            </a:r>
            <a:endParaRPr/>
          </a:p>
        </p:txBody>
      </p:sp>
      <p:grpSp>
        <p:nvGrpSpPr>
          <p:cNvPr id="295" name="Shape 295"/>
          <p:cNvGrpSpPr/>
          <p:nvPr/>
        </p:nvGrpSpPr>
        <p:grpSpPr>
          <a:xfrm>
            <a:off x="4051299" y="1828799"/>
            <a:ext cx="2031900" cy="2031900"/>
            <a:chOff x="0" y="0"/>
            <a:chExt cx="2031900" cy="2031900"/>
          </a:xfrm>
        </p:grpSpPr>
        <p:pic>
          <p:nvPicPr>
            <p:cNvPr id="296" name="Shape 296"/>
            <p:cNvPicPr preferRelativeResize="0"/>
            <p:nvPr/>
          </p:nvPicPr>
          <p:blipFill rotWithShape="1">
            <a:blip r:embed="rId8">
              <a:alphaModFix/>
            </a:blip>
            <a:srcRect b="0" l="0" r="0" t="0"/>
            <a:stretch/>
          </p:blipFill>
          <p:spPr>
            <a:xfrm>
              <a:off x="0" y="0"/>
              <a:ext cx="2031900" cy="2031900"/>
            </a:xfrm>
            <a:prstGeom prst="rect">
              <a:avLst/>
            </a:prstGeom>
            <a:noFill/>
            <a:ln>
              <a:noFill/>
            </a:ln>
          </p:spPr>
        </p:pic>
        <p:sp>
          <p:nvSpPr>
            <p:cNvPr id="297" name="Shape 297"/>
            <p:cNvSpPr/>
            <p:nvPr/>
          </p:nvSpPr>
          <p:spPr>
            <a:xfrm>
              <a:off x="165100" y="152400"/>
              <a:ext cx="1676400" cy="233700"/>
            </a:xfrm>
            <a:prstGeom prst="rect">
              <a:avLst/>
            </a:prstGeom>
            <a:noFill/>
            <a:ln>
              <a:noFill/>
            </a:ln>
          </p:spPr>
          <p:txBody>
            <a:bodyPr anchorCtr="0" anchor="t" bIns="0" lIns="0" rIns="0" wrap="square" tIns="0">
              <a:noAutofit/>
            </a:bodyPr>
            <a:lstStyle/>
            <a:p>
              <a:pPr indent="0" lvl="0" marL="0" marR="0" rtl="0" algn="l">
                <a:lnSpc>
                  <a:spcPct val="75000"/>
                </a:lnSpc>
                <a:spcBef>
                  <a:spcPts val="0"/>
                </a:spcBef>
                <a:spcAft>
                  <a:spcPts val="0"/>
                </a:spcAft>
                <a:buNone/>
              </a:pPr>
              <a:r>
                <a:rPr b="1" i="0" lang="en-US" sz="1800" u="none" cap="none" strike="noStrike">
                  <a:solidFill>
                    <a:srgbClr val="000000"/>
                  </a:solidFill>
                  <a:latin typeface="Arial"/>
                  <a:ea typeface="Arial"/>
                  <a:cs typeface="Arial"/>
                  <a:sym typeface="Arial"/>
                </a:rPr>
                <a:t>INSERT TERM</a:t>
              </a:r>
              <a:endParaRPr/>
            </a:p>
          </p:txBody>
        </p:sp>
        <p:sp>
          <p:nvSpPr>
            <p:cNvPr id="298" name="Shape 298"/>
            <p:cNvSpPr/>
            <p:nvPr/>
          </p:nvSpPr>
          <p:spPr>
            <a:xfrm>
              <a:off x="165100" y="419100"/>
              <a:ext cx="1676400" cy="1415100"/>
            </a:xfrm>
            <a:prstGeom prst="rect">
              <a:avLst/>
            </a:prstGeom>
            <a:noFill/>
            <a:ln>
              <a:noFill/>
            </a:ln>
          </p:spPr>
          <p:txBody>
            <a:bodyPr anchorCtr="0" anchor="t" bIns="0" lIns="0" rIns="0" wrap="square" tIns="0">
              <a:noAutofit/>
            </a:bodyPr>
            <a:lstStyle/>
            <a:p>
              <a:pPr indent="0" lvl="0" marL="0" marR="0" rtl="0" algn="l">
                <a:lnSpc>
                  <a:spcPct val="133333"/>
                </a:lnSpc>
                <a:spcBef>
                  <a:spcPts val="0"/>
                </a:spcBef>
                <a:spcAft>
                  <a:spcPts val="0"/>
                </a:spcAft>
                <a:buNone/>
              </a:pPr>
              <a:r>
                <a:rPr b="0" i="0" lang="en-US" sz="1200" u="none" cap="none" strike="noStrike">
                  <a:solidFill>
                    <a:srgbClr val="000000"/>
                  </a:solidFill>
                  <a:latin typeface="Arial"/>
                  <a:ea typeface="Arial"/>
                  <a:cs typeface="Arial"/>
                  <a:sym typeface="Arial"/>
                </a:rPr>
                <a:t>Insert glossary definition here. Lorem ipsum dolor sit amet, consectetur adipiscing elit. Vivamus erat leo, volutpat et ultrices eget, faucibus ut orci.</a:t>
              </a:r>
              <a:endParaRPr/>
            </a:p>
          </p:txBody>
        </p:sp>
      </p:grpSp>
      <p:grpSp>
        <p:nvGrpSpPr>
          <p:cNvPr id="299" name="Shape 299"/>
          <p:cNvGrpSpPr/>
          <p:nvPr/>
        </p:nvGrpSpPr>
        <p:grpSpPr>
          <a:xfrm>
            <a:off x="6362699" y="1828799"/>
            <a:ext cx="2031900" cy="2031900"/>
            <a:chOff x="0" y="0"/>
            <a:chExt cx="2031900" cy="2031900"/>
          </a:xfrm>
        </p:grpSpPr>
        <p:pic>
          <p:nvPicPr>
            <p:cNvPr id="300" name="Shape 300"/>
            <p:cNvPicPr preferRelativeResize="0"/>
            <p:nvPr/>
          </p:nvPicPr>
          <p:blipFill rotWithShape="1">
            <a:blip r:embed="rId9">
              <a:alphaModFix/>
            </a:blip>
            <a:srcRect b="0" l="0" r="0" t="0"/>
            <a:stretch/>
          </p:blipFill>
          <p:spPr>
            <a:xfrm>
              <a:off x="0" y="0"/>
              <a:ext cx="2031900" cy="2031900"/>
            </a:xfrm>
            <a:prstGeom prst="rect">
              <a:avLst/>
            </a:prstGeom>
            <a:noFill/>
            <a:ln>
              <a:noFill/>
            </a:ln>
          </p:spPr>
        </p:pic>
        <p:sp>
          <p:nvSpPr>
            <p:cNvPr id="301" name="Shape 301"/>
            <p:cNvSpPr/>
            <p:nvPr/>
          </p:nvSpPr>
          <p:spPr>
            <a:xfrm>
              <a:off x="177800" y="152400"/>
              <a:ext cx="1676400" cy="233700"/>
            </a:xfrm>
            <a:prstGeom prst="rect">
              <a:avLst/>
            </a:prstGeom>
            <a:noFill/>
            <a:ln>
              <a:noFill/>
            </a:ln>
          </p:spPr>
          <p:txBody>
            <a:bodyPr anchorCtr="0" anchor="t" bIns="0" lIns="0" rIns="0" wrap="square" tIns="0">
              <a:noAutofit/>
            </a:bodyPr>
            <a:lstStyle/>
            <a:p>
              <a:pPr indent="0" lvl="0" marL="0" marR="0" rtl="0" algn="l">
                <a:lnSpc>
                  <a:spcPct val="75000"/>
                </a:lnSpc>
                <a:spcBef>
                  <a:spcPts val="0"/>
                </a:spcBef>
                <a:spcAft>
                  <a:spcPts val="0"/>
                </a:spcAft>
                <a:buNone/>
              </a:pPr>
              <a:r>
                <a:rPr b="1" i="0" lang="en-US" sz="1800" u="none" cap="none" strike="noStrike">
                  <a:solidFill>
                    <a:srgbClr val="FFFFFF"/>
                  </a:solidFill>
                  <a:latin typeface="Arial"/>
                  <a:ea typeface="Arial"/>
                  <a:cs typeface="Arial"/>
                  <a:sym typeface="Arial"/>
                </a:rPr>
                <a:t>INSERT TERM</a:t>
              </a:r>
              <a:endParaRPr/>
            </a:p>
          </p:txBody>
        </p:sp>
        <p:sp>
          <p:nvSpPr>
            <p:cNvPr id="302" name="Shape 302"/>
            <p:cNvSpPr/>
            <p:nvPr/>
          </p:nvSpPr>
          <p:spPr>
            <a:xfrm>
              <a:off x="177800" y="419100"/>
              <a:ext cx="1676400" cy="1415100"/>
            </a:xfrm>
            <a:prstGeom prst="rect">
              <a:avLst/>
            </a:prstGeom>
            <a:noFill/>
            <a:ln>
              <a:noFill/>
            </a:ln>
          </p:spPr>
          <p:txBody>
            <a:bodyPr anchorCtr="0" anchor="t" bIns="0" lIns="0" rIns="0" wrap="square" tIns="0">
              <a:noAutofit/>
            </a:bodyPr>
            <a:lstStyle/>
            <a:p>
              <a:pPr indent="0" lvl="0" marL="0" marR="0" rtl="0" algn="l">
                <a:lnSpc>
                  <a:spcPct val="133333"/>
                </a:lnSpc>
                <a:spcBef>
                  <a:spcPts val="0"/>
                </a:spcBef>
                <a:spcAft>
                  <a:spcPts val="0"/>
                </a:spcAft>
                <a:buNone/>
              </a:pPr>
              <a:r>
                <a:rPr b="0" i="0" lang="en-US" sz="1200" u="none" cap="none" strike="noStrike">
                  <a:solidFill>
                    <a:srgbClr val="FFFFFF"/>
                  </a:solidFill>
                  <a:latin typeface="Arial"/>
                  <a:ea typeface="Arial"/>
                  <a:cs typeface="Arial"/>
                  <a:sym typeface="Arial"/>
                </a:rPr>
                <a:t>Insert glossary definition here. Lorem ipsum dolor sit amet, consectetur adipiscing elit. Vivamus erat leo, volutpat et ultrices eget, faucibus ut orci.</a:t>
              </a:r>
              <a:endParaRPr/>
            </a:p>
          </p:txBody>
        </p:sp>
      </p:grpSp>
      <p:grpSp>
        <p:nvGrpSpPr>
          <p:cNvPr id="303" name="Shape 303"/>
          <p:cNvGrpSpPr/>
          <p:nvPr/>
        </p:nvGrpSpPr>
        <p:grpSpPr>
          <a:xfrm>
            <a:off x="4051299" y="4114799"/>
            <a:ext cx="2031900" cy="2031900"/>
            <a:chOff x="0" y="0"/>
            <a:chExt cx="2031900" cy="2031900"/>
          </a:xfrm>
        </p:grpSpPr>
        <p:pic>
          <p:nvPicPr>
            <p:cNvPr id="304" name="Shape 304"/>
            <p:cNvPicPr preferRelativeResize="0"/>
            <p:nvPr/>
          </p:nvPicPr>
          <p:blipFill rotWithShape="1">
            <a:blip r:embed="rId10">
              <a:alphaModFix/>
            </a:blip>
            <a:srcRect b="0" l="0" r="0" t="0"/>
            <a:stretch/>
          </p:blipFill>
          <p:spPr>
            <a:xfrm>
              <a:off x="0" y="0"/>
              <a:ext cx="2031900" cy="2031900"/>
            </a:xfrm>
            <a:prstGeom prst="rect">
              <a:avLst/>
            </a:prstGeom>
            <a:noFill/>
            <a:ln>
              <a:noFill/>
            </a:ln>
          </p:spPr>
        </p:pic>
        <p:sp>
          <p:nvSpPr>
            <p:cNvPr id="305" name="Shape 305"/>
            <p:cNvSpPr/>
            <p:nvPr/>
          </p:nvSpPr>
          <p:spPr>
            <a:xfrm>
              <a:off x="165100" y="177800"/>
              <a:ext cx="1676400" cy="233700"/>
            </a:xfrm>
            <a:prstGeom prst="rect">
              <a:avLst/>
            </a:prstGeom>
            <a:noFill/>
            <a:ln>
              <a:noFill/>
            </a:ln>
          </p:spPr>
          <p:txBody>
            <a:bodyPr anchorCtr="0" anchor="t" bIns="0" lIns="0" rIns="0" wrap="square" tIns="0">
              <a:noAutofit/>
            </a:bodyPr>
            <a:lstStyle/>
            <a:p>
              <a:pPr indent="0" lvl="0" marL="0" marR="0" rtl="0" algn="l">
                <a:lnSpc>
                  <a:spcPct val="75000"/>
                </a:lnSpc>
                <a:spcBef>
                  <a:spcPts val="0"/>
                </a:spcBef>
                <a:spcAft>
                  <a:spcPts val="0"/>
                </a:spcAft>
                <a:buNone/>
              </a:pPr>
              <a:r>
                <a:rPr b="1" i="0" lang="en-US" sz="1800" u="none" cap="none" strike="noStrike">
                  <a:solidFill>
                    <a:srgbClr val="FFFFFF"/>
                  </a:solidFill>
                  <a:latin typeface="Arial"/>
                  <a:ea typeface="Arial"/>
                  <a:cs typeface="Arial"/>
                  <a:sym typeface="Arial"/>
                </a:rPr>
                <a:t>INSERT TERM</a:t>
              </a:r>
              <a:endParaRPr/>
            </a:p>
          </p:txBody>
        </p:sp>
        <p:sp>
          <p:nvSpPr>
            <p:cNvPr id="306" name="Shape 306"/>
            <p:cNvSpPr/>
            <p:nvPr/>
          </p:nvSpPr>
          <p:spPr>
            <a:xfrm>
              <a:off x="165100" y="444500"/>
              <a:ext cx="1676400" cy="1415100"/>
            </a:xfrm>
            <a:prstGeom prst="rect">
              <a:avLst/>
            </a:prstGeom>
            <a:noFill/>
            <a:ln>
              <a:noFill/>
            </a:ln>
          </p:spPr>
          <p:txBody>
            <a:bodyPr anchorCtr="0" anchor="t" bIns="0" lIns="0" rIns="0" wrap="square" tIns="0">
              <a:noAutofit/>
            </a:bodyPr>
            <a:lstStyle/>
            <a:p>
              <a:pPr indent="0" lvl="0" marL="0" marR="0" rtl="0" algn="l">
                <a:lnSpc>
                  <a:spcPct val="133333"/>
                </a:lnSpc>
                <a:spcBef>
                  <a:spcPts val="0"/>
                </a:spcBef>
                <a:spcAft>
                  <a:spcPts val="0"/>
                </a:spcAft>
                <a:buNone/>
              </a:pPr>
              <a:r>
                <a:rPr b="0" i="0" lang="en-US" sz="1200" u="none" cap="none" strike="noStrike">
                  <a:solidFill>
                    <a:srgbClr val="FFFFFF"/>
                  </a:solidFill>
                  <a:latin typeface="Arial"/>
                  <a:ea typeface="Arial"/>
                  <a:cs typeface="Arial"/>
                  <a:sym typeface="Arial"/>
                </a:rPr>
                <a:t>Insert glossary definition here. Lorem ipsum dolor sit amet, consectetur adipiscing elit. Vivamus erat leo, volutpat et ultrices eget, faucibus ut orci.</a:t>
              </a:r>
              <a:endParaRPr/>
            </a:p>
          </p:txBody>
        </p:sp>
      </p:grpSp>
      <p:grpSp>
        <p:nvGrpSpPr>
          <p:cNvPr id="307" name="Shape 307"/>
          <p:cNvGrpSpPr/>
          <p:nvPr/>
        </p:nvGrpSpPr>
        <p:grpSpPr>
          <a:xfrm>
            <a:off x="6362699" y="4114799"/>
            <a:ext cx="2031900" cy="2031900"/>
            <a:chOff x="0" y="0"/>
            <a:chExt cx="2031900" cy="2031900"/>
          </a:xfrm>
        </p:grpSpPr>
        <p:pic>
          <p:nvPicPr>
            <p:cNvPr id="308" name="Shape 308"/>
            <p:cNvPicPr preferRelativeResize="0"/>
            <p:nvPr/>
          </p:nvPicPr>
          <p:blipFill rotWithShape="1">
            <a:blip r:embed="rId11">
              <a:alphaModFix/>
            </a:blip>
            <a:srcRect b="0" l="0" r="0" t="0"/>
            <a:stretch/>
          </p:blipFill>
          <p:spPr>
            <a:xfrm>
              <a:off x="0" y="0"/>
              <a:ext cx="2031900" cy="2031900"/>
            </a:xfrm>
            <a:prstGeom prst="rect">
              <a:avLst/>
            </a:prstGeom>
            <a:noFill/>
            <a:ln>
              <a:noFill/>
            </a:ln>
          </p:spPr>
        </p:pic>
        <p:sp>
          <p:nvSpPr>
            <p:cNvPr id="309" name="Shape 309"/>
            <p:cNvSpPr/>
            <p:nvPr/>
          </p:nvSpPr>
          <p:spPr>
            <a:xfrm>
              <a:off x="177800" y="177800"/>
              <a:ext cx="1676400" cy="233700"/>
            </a:xfrm>
            <a:prstGeom prst="rect">
              <a:avLst/>
            </a:prstGeom>
            <a:noFill/>
            <a:ln>
              <a:noFill/>
            </a:ln>
          </p:spPr>
          <p:txBody>
            <a:bodyPr anchorCtr="0" anchor="t" bIns="0" lIns="0" rIns="0" wrap="square" tIns="0">
              <a:noAutofit/>
            </a:bodyPr>
            <a:lstStyle/>
            <a:p>
              <a:pPr indent="0" lvl="0" marL="0" marR="0" rtl="0" algn="l">
                <a:lnSpc>
                  <a:spcPct val="75000"/>
                </a:lnSpc>
                <a:spcBef>
                  <a:spcPts val="0"/>
                </a:spcBef>
                <a:spcAft>
                  <a:spcPts val="0"/>
                </a:spcAft>
                <a:buNone/>
              </a:pPr>
              <a:r>
                <a:rPr b="1" i="0" lang="en-US" sz="1800" u="none" cap="none" strike="noStrike">
                  <a:solidFill>
                    <a:srgbClr val="FFFFFF"/>
                  </a:solidFill>
                  <a:latin typeface="Arial"/>
                  <a:ea typeface="Arial"/>
                  <a:cs typeface="Arial"/>
                  <a:sym typeface="Arial"/>
                </a:rPr>
                <a:t>INSERT TERM</a:t>
              </a:r>
              <a:endParaRPr/>
            </a:p>
          </p:txBody>
        </p:sp>
        <p:sp>
          <p:nvSpPr>
            <p:cNvPr id="310" name="Shape 310"/>
            <p:cNvSpPr/>
            <p:nvPr/>
          </p:nvSpPr>
          <p:spPr>
            <a:xfrm>
              <a:off x="177800" y="444500"/>
              <a:ext cx="1676400" cy="1415100"/>
            </a:xfrm>
            <a:prstGeom prst="rect">
              <a:avLst/>
            </a:prstGeom>
            <a:noFill/>
            <a:ln>
              <a:noFill/>
            </a:ln>
          </p:spPr>
          <p:txBody>
            <a:bodyPr anchorCtr="0" anchor="t" bIns="0" lIns="0" rIns="0" wrap="square" tIns="0">
              <a:noAutofit/>
            </a:bodyPr>
            <a:lstStyle/>
            <a:p>
              <a:pPr indent="0" lvl="0" marL="0" marR="0" rtl="0" algn="l">
                <a:lnSpc>
                  <a:spcPct val="133333"/>
                </a:lnSpc>
                <a:spcBef>
                  <a:spcPts val="0"/>
                </a:spcBef>
                <a:spcAft>
                  <a:spcPts val="0"/>
                </a:spcAft>
                <a:buNone/>
              </a:pPr>
              <a:r>
                <a:rPr b="0" i="0" lang="en-US" sz="1200" u="none" cap="none" strike="noStrike">
                  <a:solidFill>
                    <a:srgbClr val="FFFFFF"/>
                  </a:solidFill>
                  <a:latin typeface="Arial"/>
                  <a:ea typeface="Arial"/>
                  <a:cs typeface="Arial"/>
                  <a:sym typeface="Arial"/>
                </a:rPr>
                <a:t>Insert glossary definition here. Lorem ipsum dolor sit amet, consectetur adipiscing elit. Vivamus erat leo, volutpat et ultrices eget, faucibus ut orci.</a:t>
              </a:r>
              <a:endParaRPr/>
            </a:p>
          </p:txBody>
        </p:sp>
      </p:grpSp>
      <p:sp>
        <p:nvSpPr>
          <p:cNvPr id="311" name="Shape 311"/>
          <p:cNvSpPr/>
          <p:nvPr/>
        </p:nvSpPr>
        <p:spPr>
          <a:xfrm>
            <a:off x="8790781" y="4114800"/>
            <a:ext cx="3236112" cy="2032020"/>
          </a:xfrm>
          <a:custGeom>
            <a:pathLst>
              <a:path extrusionOk="0" h="21600" w="2160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solidFill>
            <a:srgbClr val="FFDC00"/>
          </a:solidFill>
          <a:ln>
            <a:noFill/>
          </a:ln>
        </p:spPr>
        <p:txBody>
          <a:bodyPr anchorCtr="0" anchor="t" bIns="279400" lIns="279400" rIns="279400" wrap="square" tIns="279400">
            <a:noAutofit/>
          </a:bodyPr>
          <a:lstStyle/>
          <a:p>
            <a:pPr indent="0" lvl="0" marL="0" marR="0" rtl="0" algn="l">
              <a:lnSpc>
                <a:spcPct val="133333"/>
              </a:lnSpc>
              <a:spcBef>
                <a:spcPts val="0"/>
              </a:spcBef>
              <a:spcAft>
                <a:spcPts val="0"/>
              </a:spcAft>
              <a:buNone/>
            </a:pPr>
            <a:r>
              <a:rPr b="0" i="0" lang="en-US" sz="1200" u="none" cap="none" strike="noStrike">
                <a:solidFill>
                  <a:srgbClr val="000000"/>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Activity">
    <p:spTree>
      <p:nvGrpSpPr>
        <p:cNvPr id="312" name="Shape 312"/>
        <p:cNvGrpSpPr/>
        <p:nvPr/>
      </p:nvGrpSpPr>
      <p:grpSpPr>
        <a:xfrm>
          <a:off x="0" y="0"/>
          <a:ext cx="0" cy="0"/>
          <a:chOff x="0" y="0"/>
          <a:chExt cx="0" cy="0"/>
        </a:xfrm>
      </p:grpSpPr>
      <p:cxnSp>
        <p:nvCxnSpPr>
          <p:cNvPr id="313" name="Shape 313"/>
          <p:cNvCxnSpPr/>
          <p:nvPr/>
        </p:nvCxnSpPr>
        <p:spPr>
          <a:xfrm>
            <a:off x="635000" y="635000"/>
            <a:ext cx="11734800" cy="0"/>
          </a:xfrm>
          <a:prstGeom prst="straightConnector1">
            <a:avLst/>
          </a:prstGeom>
          <a:noFill/>
          <a:ln>
            <a:noFill/>
          </a:ln>
        </p:spPr>
      </p:cxnSp>
      <p:cxnSp>
        <p:nvCxnSpPr>
          <p:cNvPr id="314" name="Shape 314"/>
          <p:cNvCxnSpPr/>
          <p:nvPr/>
        </p:nvCxnSpPr>
        <p:spPr>
          <a:xfrm>
            <a:off x="635000" y="1219200"/>
            <a:ext cx="11734800" cy="0"/>
          </a:xfrm>
          <a:prstGeom prst="straightConnector1">
            <a:avLst/>
          </a:prstGeom>
          <a:noFill/>
          <a:ln>
            <a:noFill/>
          </a:ln>
        </p:spPr>
      </p:cxnSp>
      <p:grpSp>
        <p:nvGrpSpPr>
          <p:cNvPr id="315" name="Shape 315"/>
          <p:cNvGrpSpPr/>
          <p:nvPr/>
        </p:nvGrpSpPr>
        <p:grpSpPr>
          <a:xfrm>
            <a:off x="1384300" y="3130550"/>
            <a:ext cx="1269900" cy="1269900"/>
            <a:chOff x="0" y="0"/>
            <a:chExt cx="1269900" cy="1269900"/>
          </a:xfrm>
        </p:grpSpPr>
        <p:pic>
          <p:nvPicPr>
            <p:cNvPr id="316" name="Shape 316"/>
            <p:cNvPicPr preferRelativeResize="0"/>
            <p:nvPr/>
          </p:nvPicPr>
          <p:blipFill rotWithShape="1">
            <a:blip r:embed="rId2">
              <a:alphaModFix/>
            </a:blip>
            <a:srcRect b="0" l="0" r="0" t="0"/>
            <a:stretch/>
          </p:blipFill>
          <p:spPr>
            <a:xfrm>
              <a:off x="0" y="0"/>
              <a:ext cx="1269900" cy="1269900"/>
            </a:xfrm>
            <a:prstGeom prst="rect">
              <a:avLst/>
            </a:prstGeom>
            <a:noFill/>
            <a:ln>
              <a:noFill/>
            </a:ln>
          </p:spPr>
        </p:pic>
        <p:sp>
          <p:nvSpPr>
            <p:cNvPr id="317" name="Shape 317"/>
            <p:cNvSpPr/>
            <p:nvPr/>
          </p:nvSpPr>
          <p:spPr>
            <a:xfrm>
              <a:off x="88900" y="543559"/>
              <a:ext cx="1079400" cy="233700"/>
            </a:xfrm>
            <a:prstGeom prst="rect">
              <a:avLst/>
            </a:prstGeom>
            <a:noFill/>
            <a:ln>
              <a:noFill/>
            </a:ln>
          </p:spPr>
          <p:txBody>
            <a:bodyPr anchorCtr="0" anchor="ctr" bIns="0" lIns="0" rIns="0" wrap="square" tIns="0">
              <a:noAutofit/>
            </a:bodyPr>
            <a:lstStyle/>
            <a:p>
              <a:pPr indent="0" lvl="0" marL="0" marR="0" rtl="0" algn="ctr">
                <a:lnSpc>
                  <a:spcPct val="75000"/>
                </a:lnSpc>
                <a:spcBef>
                  <a:spcPts val="0"/>
                </a:spcBef>
                <a:spcAft>
                  <a:spcPts val="0"/>
                </a:spcAft>
                <a:buNone/>
              </a:pPr>
              <a:r>
                <a:rPr b="1" i="0" lang="en-US" sz="1800" u="none" cap="none" strike="noStrike">
                  <a:solidFill>
                    <a:srgbClr val="FFFFFF"/>
                  </a:solidFill>
                  <a:latin typeface="Arial"/>
                  <a:ea typeface="Arial"/>
                  <a:cs typeface="Arial"/>
                  <a:sym typeface="Arial"/>
                </a:rPr>
                <a:t>EXERCISE</a:t>
              </a:r>
              <a:endParaRPr/>
            </a:p>
          </p:txBody>
        </p:sp>
      </p:grpSp>
      <p:cxnSp>
        <p:nvCxnSpPr>
          <p:cNvPr id="318" name="Shape 318"/>
          <p:cNvCxnSpPr/>
          <p:nvPr/>
        </p:nvCxnSpPr>
        <p:spPr>
          <a:xfrm flipH="1" rot="10800000">
            <a:off x="3911600" y="3243397"/>
            <a:ext cx="3735000" cy="300"/>
          </a:xfrm>
          <a:prstGeom prst="straightConnector1">
            <a:avLst/>
          </a:prstGeom>
          <a:noFill/>
          <a:ln>
            <a:noFill/>
          </a:ln>
        </p:spPr>
      </p:cxnSp>
      <p:cxnSp>
        <p:nvCxnSpPr>
          <p:cNvPr id="319" name="Shape 319"/>
          <p:cNvCxnSpPr/>
          <p:nvPr/>
        </p:nvCxnSpPr>
        <p:spPr>
          <a:xfrm flipH="1" rot="10800000">
            <a:off x="3911600" y="5381315"/>
            <a:ext cx="3735000" cy="300"/>
          </a:xfrm>
          <a:prstGeom prst="straightConnector1">
            <a:avLst/>
          </a:prstGeom>
          <a:noFill/>
          <a:ln>
            <a:noFill/>
          </a:ln>
        </p:spPr>
      </p:cxnSp>
      <p:sp>
        <p:nvSpPr>
          <p:cNvPr id="320" name="Shape 320"/>
          <p:cNvSpPr/>
          <p:nvPr/>
        </p:nvSpPr>
        <p:spPr>
          <a:xfrm>
            <a:off x="3911600" y="2989696"/>
            <a:ext cx="3733800" cy="254100"/>
          </a:xfrm>
          <a:prstGeom prst="rect">
            <a:avLst/>
          </a:prstGeom>
          <a:noFill/>
          <a:ln>
            <a:noFill/>
          </a:ln>
        </p:spPr>
        <p:txBody>
          <a:bodyPr anchorCtr="0" anchor="t" bIns="0" lIns="0"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TIMING</a:t>
            </a:r>
            <a:endParaRPr/>
          </a:p>
        </p:txBody>
      </p:sp>
      <p:sp>
        <p:nvSpPr>
          <p:cNvPr id="321" name="Shape 321"/>
          <p:cNvSpPr/>
          <p:nvPr/>
        </p:nvSpPr>
        <p:spPr>
          <a:xfrm>
            <a:off x="3911600" y="5114914"/>
            <a:ext cx="3733800" cy="254100"/>
          </a:xfrm>
          <a:prstGeom prst="rect">
            <a:avLst/>
          </a:prstGeom>
          <a:noFill/>
          <a:ln>
            <a:noFill/>
          </a:ln>
        </p:spPr>
        <p:txBody>
          <a:bodyPr anchorCtr="0" anchor="t" bIns="0" lIns="0"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DELIVERABLE</a:t>
            </a:r>
            <a:endParaRPr/>
          </a:p>
        </p:txBody>
      </p:sp>
      <p:cxnSp>
        <p:nvCxnSpPr>
          <p:cNvPr id="322" name="Shape 322"/>
          <p:cNvCxnSpPr/>
          <p:nvPr/>
        </p:nvCxnSpPr>
        <p:spPr>
          <a:xfrm flipH="1" rot="10800000">
            <a:off x="3911600" y="2223000"/>
            <a:ext cx="3735000" cy="300"/>
          </a:xfrm>
          <a:prstGeom prst="straightConnector1">
            <a:avLst/>
          </a:prstGeom>
          <a:noFill/>
          <a:ln>
            <a:noFill/>
          </a:ln>
        </p:spPr>
      </p:cxnSp>
      <p:sp>
        <p:nvSpPr>
          <p:cNvPr id="323" name="Shape 323"/>
          <p:cNvSpPr/>
          <p:nvPr/>
        </p:nvSpPr>
        <p:spPr>
          <a:xfrm>
            <a:off x="3911600" y="1969299"/>
            <a:ext cx="3733800" cy="254100"/>
          </a:xfrm>
          <a:prstGeom prst="rect">
            <a:avLst/>
          </a:prstGeom>
          <a:noFill/>
          <a:ln>
            <a:noFill/>
          </a:ln>
        </p:spPr>
        <p:txBody>
          <a:bodyPr anchorCtr="0" anchor="t" bIns="0" lIns="0"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KEY OBJECTIVE(S)</a:t>
            </a:r>
            <a:endParaRPr/>
          </a:p>
        </p:txBody>
      </p:sp>
      <p:cxnSp>
        <p:nvCxnSpPr>
          <p:cNvPr id="324" name="Shape 324"/>
          <p:cNvCxnSpPr/>
          <p:nvPr/>
        </p:nvCxnSpPr>
        <p:spPr>
          <a:xfrm rot="10800000">
            <a:off x="3225800" y="1803738"/>
            <a:ext cx="0" cy="4430400"/>
          </a:xfrm>
          <a:prstGeom prst="straightConnector1">
            <a:avLst/>
          </a:prstGeom>
          <a:noFill/>
          <a:ln cap="flat" cmpd="sng" w="12700">
            <a:solidFill>
              <a:srgbClr val="EAEAEA"/>
            </a:solidFill>
            <a:prstDash val="solid"/>
            <a:miter lim="8000"/>
            <a:headEnd len="med" w="med" type="none"/>
            <a:tailEnd len="med" w="med" type="none"/>
          </a:ln>
        </p:spPr>
      </p:cxn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Q&amp;A">
    <p:bg>
      <p:bgPr>
        <a:solidFill>
          <a:srgbClr val="FFDB00"/>
        </a:solidFill>
      </p:bgPr>
    </p:bg>
    <p:spTree>
      <p:nvGrpSpPr>
        <p:cNvPr id="325" name="Shape 325"/>
        <p:cNvGrpSpPr/>
        <p:nvPr/>
      </p:nvGrpSpPr>
      <p:grpSpPr>
        <a:xfrm>
          <a:off x="0" y="0"/>
          <a:ext cx="0" cy="0"/>
          <a:chOff x="0" y="0"/>
          <a:chExt cx="0" cy="0"/>
        </a:xfrm>
      </p:grpSpPr>
      <p:cxnSp>
        <p:nvCxnSpPr>
          <p:cNvPr id="326" name="Shape 326"/>
          <p:cNvCxnSpPr/>
          <p:nvPr/>
        </p:nvCxnSpPr>
        <p:spPr>
          <a:xfrm>
            <a:off x="635000" y="635000"/>
            <a:ext cx="11734800" cy="0"/>
          </a:xfrm>
          <a:prstGeom prst="straightConnector1">
            <a:avLst/>
          </a:prstGeom>
          <a:noFill/>
          <a:ln cap="flat" cmpd="sng" w="9525">
            <a:solidFill>
              <a:srgbClr val="FFFFFF"/>
            </a:solidFill>
            <a:prstDash val="solid"/>
            <a:miter lim="8000"/>
            <a:headEnd len="med" w="med" type="none"/>
            <a:tailEnd len="med" w="med" type="none"/>
          </a:ln>
        </p:spPr>
      </p:cxnSp>
      <p:cxnSp>
        <p:nvCxnSpPr>
          <p:cNvPr id="327" name="Shape 327"/>
          <p:cNvCxnSpPr/>
          <p:nvPr/>
        </p:nvCxnSpPr>
        <p:spPr>
          <a:xfrm>
            <a:off x="635000" y="1219200"/>
            <a:ext cx="11734800" cy="0"/>
          </a:xfrm>
          <a:prstGeom prst="straightConnector1">
            <a:avLst/>
          </a:prstGeom>
          <a:noFill/>
          <a:ln cap="flat" cmpd="sng" w="9525">
            <a:solidFill>
              <a:srgbClr val="FFFFFF"/>
            </a:solidFill>
            <a:prstDash val="solid"/>
            <a:miter lim="8000"/>
            <a:headEnd len="med" w="med" type="none"/>
            <a:tailEnd len="med" w="med" type="none"/>
          </a:ln>
        </p:spPr>
      </p:cxnSp>
      <p:sp>
        <p:nvSpPr>
          <p:cNvPr id="328" name="Shape 328"/>
          <p:cNvSpPr/>
          <p:nvPr/>
        </p:nvSpPr>
        <p:spPr>
          <a:xfrm>
            <a:off x="635000" y="1473200"/>
            <a:ext cx="11734800" cy="1460400"/>
          </a:xfrm>
          <a:prstGeom prst="rect">
            <a:avLst/>
          </a:prstGeom>
          <a:noFill/>
          <a:ln>
            <a:noFill/>
          </a:ln>
        </p:spPr>
        <p:txBody>
          <a:bodyPr anchorCtr="0" anchor="t" bIns="0" lIns="0" rIns="0" wrap="square" tIns="0">
            <a:noAutofit/>
          </a:bodyPr>
          <a:lstStyle/>
          <a:p>
            <a:pPr indent="0" lvl="0" marL="0" marR="0" rtl="0" algn="l">
              <a:lnSpc>
                <a:spcPct val="88333"/>
              </a:lnSpc>
              <a:spcBef>
                <a:spcPts val="0"/>
              </a:spcBef>
              <a:spcAft>
                <a:spcPts val="0"/>
              </a:spcAft>
              <a:buNone/>
            </a:pPr>
            <a:r>
              <a:rPr b="1" i="0" lang="en-US" sz="12000" u="none" cap="none" strike="noStrike">
                <a:solidFill>
                  <a:srgbClr val="FFFFFF"/>
                </a:solidFill>
                <a:latin typeface="Arial"/>
                <a:ea typeface="Arial"/>
                <a:cs typeface="Arial"/>
                <a:sym typeface="Arial"/>
              </a:rPr>
              <a:t>Q&amp;A</a:t>
            </a:r>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Exit Tickets">
    <p:bg>
      <p:bgPr>
        <a:solidFill>
          <a:srgbClr val="FFAFC0"/>
        </a:solidFill>
      </p:bgPr>
    </p:bg>
    <p:spTree>
      <p:nvGrpSpPr>
        <p:cNvPr id="329" name="Shape 329"/>
        <p:cNvGrpSpPr/>
        <p:nvPr/>
      </p:nvGrpSpPr>
      <p:grpSpPr>
        <a:xfrm>
          <a:off x="0" y="0"/>
          <a:ext cx="0" cy="0"/>
          <a:chOff x="0" y="0"/>
          <a:chExt cx="0" cy="0"/>
        </a:xfrm>
      </p:grpSpPr>
      <p:cxnSp>
        <p:nvCxnSpPr>
          <p:cNvPr id="330" name="Shape 330"/>
          <p:cNvCxnSpPr/>
          <p:nvPr/>
        </p:nvCxnSpPr>
        <p:spPr>
          <a:xfrm>
            <a:off x="635000" y="635000"/>
            <a:ext cx="11734800" cy="0"/>
          </a:xfrm>
          <a:prstGeom prst="straightConnector1">
            <a:avLst/>
          </a:prstGeom>
          <a:noFill/>
          <a:ln cap="flat" cmpd="sng" w="9525">
            <a:solidFill>
              <a:srgbClr val="FFFFFF"/>
            </a:solidFill>
            <a:prstDash val="solid"/>
            <a:miter lim="8000"/>
            <a:headEnd len="med" w="med" type="none"/>
            <a:tailEnd len="med" w="med" type="none"/>
          </a:ln>
        </p:spPr>
      </p:cxnSp>
      <p:cxnSp>
        <p:nvCxnSpPr>
          <p:cNvPr id="331" name="Shape 331"/>
          <p:cNvCxnSpPr/>
          <p:nvPr/>
        </p:nvCxnSpPr>
        <p:spPr>
          <a:xfrm>
            <a:off x="635000" y="1219200"/>
            <a:ext cx="11734800" cy="0"/>
          </a:xfrm>
          <a:prstGeom prst="straightConnector1">
            <a:avLst/>
          </a:prstGeom>
          <a:noFill/>
          <a:ln cap="flat" cmpd="sng" w="9525">
            <a:solidFill>
              <a:srgbClr val="FFFFFF"/>
            </a:solidFill>
            <a:prstDash val="solid"/>
            <a:miter lim="8000"/>
            <a:headEnd len="med" w="med" type="none"/>
            <a:tailEnd len="med" w="med" type="none"/>
          </a:ln>
        </p:spPr>
      </p:cxnSp>
      <p:sp>
        <p:nvSpPr>
          <p:cNvPr id="332" name="Shape 332"/>
          <p:cNvSpPr/>
          <p:nvPr/>
        </p:nvSpPr>
        <p:spPr>
          <a:xfrm>
            <a:off x="635000" y="1473200"/>
            <a:ext cx="11734800" cy="1460400"/>
          </a:xfrm>
          <a:prstGeom prst="rect">
            <a:avLst/>
          </a:prstGeom>
          <a:noFill/>
          <a:ln>
            <a:noFill/>
          </a:ln>
        </p:spPr>
        <p:txBody>
          <a:bodyPr anchorCtr="0" anchor="t" bIns="0" lIns="0" rIns="0" wrap="square" tIns="0">
            <a:noAutofit/>
          </a:bodyPr>
          <a:lstStyle/>
          <a:p>
            <a:pPr indent="0" lvl="0" marL="0" marR="0" rtl="0" algn="l">
              <a:lnSpc>
                <a:spcPct val="88333"/>
              </a:lnSpc>
              <a:spcBef>
                <a:spcPts val="0"/>
              </a:spcBef>
              <a:spcAft>
                <a:spcPts val="0"/>
              </a:spcAft>
              <a:buNone/>
            </a:pPr>
            <a:r>
              <a:rPr b="1" i="0" lang="en-US" sz="12000" u="none" cap="none" strike="noStrike">
                <a:solidFill>
                  <a:srgbClr val="FFFFFF"/>
                </a:solidFill>
                <a:latin typeface="Arial"/>
                <a:ea typeface="Arial"/>
                <a:cs typeface="Arial"/>
                <a:sym typeface="Arial"/>
              </a:rPr>
              <a:t>EXIT TICKETS</a:t>
            </a:r>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Blank">
    <p:spTree>
      <p:nvGrpSpPr>
        <p:cNvPr id="333" name="Shape 333"/>
        <p:cNvGrpSpPr/>
        <p:nvPr/>
      </p:nvGrpSpPr>
      <p:grpSpPr>
        <a:xfrm>
          <a:off x="0" y="0"/>
          <a:ext cx="0" cy="0"/>
          <a:chOff x="0" y="0"/>
          <a:chExt cx="0" cy="0"/>
        </a:xfrm>
      </p:grpSpPr>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Activity copy">
    <p:spTree>
      <p:nvGrpSpPr>
        <p:cNvPr id="334" name="Shape 334"/>
        <p:cNvGrpSpPr/>
        <p:nvPr/>
      </p:nvGrpSpPr>
      <p:grpSpPr>
        <a:xfrm>
          <a:off x="0" y="0"/>
          <a:ext cx="0" cy="0"/>
          <a:chOff x="0" y="0"/>
          <a:chExt cx="0" cy="0"/>
        </a:xfrm>
      </p:grpSpPr>
      <p:cxnSp>
        <p:nvCxnSpPr>
          <p:cNvPr id="335" name="Shape 335"/>
          <p:cNvCxnSpPr/>
          <p:nvPr/>
        </p:nvCxnSpPr>
        <p:spPr>
          <a:xfrm>
            <a:off x="635000" y="635000"/>
            <a:ext cx="11734800" cy="0"/>
          </a:xfrm>
          <a:prstGeom prst="straightConnector1">
            <a:avLst/>
          </a:prstGeom>
          <a:noFill/>
          <a:ln>
            <a:noFill/>
          </a:ln>
        </p:spPr>
      </p:cxnSp>
      <p:cxnSp>
        <p:nvCxnSpPr>
          <p:cNvPr id="336" name="Shape 336"/>
          <p:cNvCxnSpPr/>
          <p:nvPr/>
        </p:nvCxnSpPr>
        <p:spPr>
          <a:xfrm>
            <a:off x="635000" y="1219200"/>
            <a:ext cx="11734800" cy="0"/>
          </a:xfrm>
          <a:prstGeom prst="straightConnector1">
            <a:avLst/>
          </a:prstGeom>
          <a:noFill/>
          <a:ln>
            <a:noFill/>
          </a:ln>
        </p:spPr>
      </p:cxnSp>
      <p:grpSp>
        <p:nvGrpSpPr>
          <p:cNvPr id="337" name="Shape 337"/>
          <p:cNvGrpSpPr/>
          <p:nvPr/>
        </p:nvGrpSpPr>
        <p:grpSpPr>
          <a:xfrm>
            <a:off x="1384300" y="3130550"/>
            <a:ext cx="1269900" cy="1269900"/>
            <a:chOff x="0" y="0"/>
            <a:chExt cx="1269900" cy="1269900"/>
          </a:xfrm>
        </p:grpSpPr>
        <p:pic>
          <p:nvPicPr>
            <p:cNvPr id="338" name="Shape 338"/>
            <p:cNvPicPr preferRelativeResize="0"/>
            <p:nvPr/>
          </p:nvPicPr>
          <p:blipFill rotWithShape="1">
            <a:blip r:embed="rId2">
              <a:alphaModFix/>
            </a:blip>
            <a:srcRect b="0" l="0" r="0" t="0"/>
            <a:stretch/>
          </p:blipFill>
          <p:spPr>
            <a:xfrm>
              <a:off x="0" y="0"/>
              <a:ext cx="1269900" cy="1269900"/>
            </a:xfrm>
            <a:prstGeom prst="rect">
              <a:avLst/>
            </a:prstGeom>
            <a:noFill/>
            <a:ln>
              <a:noFill/>
            </a:ln>
          </p:spPr>
        </p:pic>
        <p:sp>
          <p:nvSpPr>
            <p:cNvPr id="339" name="Shape 339"/>
            <p:cNvSpPr/>
            <p:nvPr/>
          </p:nvSpPr>
          <p:spPr>
            <a:xfrm>
              <a:off x="88900" y="543559"/>
              <a:ext cx="1079400" cy="233700"/>
            </a:xfrm>
            <a:prstGeom prst="rect">
              <a:avLst/>
            </a:prstGeom>
            <a:noFill/>
            <a:ln>
              <a:noFill/>
            </a:ln>
          </p:spPr>
          <p:txBody>
            <a:bodyPr anchorCtr="0" anchor="ctr" bIns="0" lIns="0" rIns="0" wrap="square" tIns="0">
              <a:noAutofit/>
            </a:bodyPr>
            <a:lstStyle/>
            <a:p>
              <a:pPr indent="0" lvl="0" marL="0" marR="0" rtl="0" algn="ctr">
                <a:lnSpc>
                  <a:spcPct val="75000"/>
                </a:lnSpc>
                <a:spcBef>
                  <a:spcPts val="0"/>
                </a:spcBef>
                <a:spcAft>
                  <a:spcPts val="0"/>
                </a:spcAft>
                <a:buNone/>
              </a:pPr>
              <a:r>
                <a:rPr b="1" i="0" lang="en-US" sz="1800" u="none" cap="none" strike="noStrike">
                  <a:solidFill>
                    <a:srgbClr val="FFFFFF"/>
                  </a:solidFill>
                  <a:latin typeface="Arial"/>
                  <a:ea typeface="Arial"/>
                  <a:cs typeface="Arial"/>
                  <a:sym typeface="Arial"/>
                </a:rPr>
                <a:t>EXERCISE</a:t>
              </a:r>
              <a:endParaRPr/>
            </a:p>
          </p:txBody>
        </p:sp>
      </p:grpSp>
      <p:cxnSp>
        <p:nvCxnSpPr>
          <p:cNvPr id="340" name="Shape 340"/>
          <p:cNvCxnSpPr/>
          <p:nvPr/>
        </p:nvCxnSpPr>
        <p:spPr>
          <a:xfrm rot="10800000">
            <a:off x="3225800" y="1803738"/>
            <a:ext cx="0" cy="4430400"/>
          </a:xfrm>
          <a:prstGeom prst="straightConnector1">
            <a:avLst/>
          </a:prstGeom>
          <a:noFill/>
          <a:ln cap="flat" cmpd="sng" w="12700">
            <a:solidFill>
              <a:srgbClr val="EAEAEA"/>
            </a:solidFill>
            <a:prstDash val="solid"/>
            <a:miter lim="8000"/>
            <a:headEnd len="med" w="med" type="none"/>
            <a:tailEnd len="med" w="med" type="none"/>
          </a:ln>
        </p:spPr>
      </p:cxn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Case Study">
    <p:spTree>
      <p:nvGrpSpPr>
        <p:cNvPr id="341" name="Shape 341"/>
        <p:cNvGrpSpPr/>
        <p:nvPr/>
      </p:nvGrpSpPr>
      <p:grpSpPr>
        <a:xfrm>
          <a:off x="0" y="0"/>
          <a:ext cx="0" cy="0"/>
          <a:chOff x="0" y="0"/>
          <a:chExt cx="0" cy="0"/>
        </a:xfrm>
      </p:grpSpPr>
      <p:cxnSp>
        <p:nvCxnSpPr>
          <p:cNvPr id="342" name="Shape 342"/>
          <p:cNvCxnSpPr/>
          <p:nvPr/>
        </p:nvCxnSpPr>
        <p:spPr>
          <a:xfrm>
            <a:off x="635000" y="635000"/>
            <a:ext cx="11734800" cy="0"/>
          </a:xfrm>
          <a:prstGeom prst="straightConnector1">
            <a:avLst/>
          </a:prstGeom>
          <a:noFill/>
          <a:ln>
            <a:noFill/>
          </a:ln>
        </p:spPr>
      </p:cxnSp>
      <p:cxnSp>
        <p:nvCxnSpPr>
          <p:cNvPr id="343" name="Shape 343"/>
          <p:cNvCxnSpPr/>
          <p:nvPr/>
        </p:nvCxnSpPr>
        <p:spPr>
          <a:xfrm>
            <a:off x="635000" y="1219200"/>
            <a:ext cx="11734800" cy="0"/>
          </a:xfrm>
          <a:prstGeom prst="straightConnector1">
            <a:avLst/>
          </a:prstGeom>
          <a:noFill/>
          <a:ln>
            <a:noFill/>
          </a:ln>
        </p:spPr>
      </p:cxnSp>
      <p:cxnSp>
        <p:nvCxnSpPr>
          <p:cNvPr id="344" name="Shape 344"/>
          <p:cNvCxnSpPr/>
          <p:nvPr/>
        </p:nvCxnSpPr>
        <p:spPr>
          <a:xfrm flipH="1" rot="10800000">
            <a:off x="8623300" y="2781000"/>
            <a:ext cx="3735000" cy="300"/>
          </a:xfrm>
          <a:prstGeom prst="straightConnector1">
            <a:avLst/>
          </a:prstGeom>
          <a:noFill/>
          <a:ln>
            <a:noFill/>
          </a:ln>
        </p:spPr>
      </p:cxnSp>
      <p:cxnSp>
        <p:nvCxnSpPr>
          <p:cNvPr id="345" name="Shape 345"/>
          <p:cNvCxnSpPr/>
          <p:nvPr/>
        </p:nvCxnSpPr>
        <p:spPr>
          <a:xfrm flipH="1" rot="10800000">
            <a:off x="635000" y="2781001"/>
            <a:ext cx="7742700" cy="300"/>
          </a:xfrm>
          <a:prstGeom prst="straightConnector1">
            <a:avLst/>
          </a:prstGeom>
          <a:noFill/>
          <a:ln>
            <a:noFill/>
          </a:ln>
        </p:spPr>
      </p:cxnSp>
      <p:sp>
        <p:nvSpPr>
          <p:cNvPr id="346" name="Shape 346"/>
          <p:cNvSpPr/>
          <p:nvPr/>
        </p:nvSpPr>
        <p:spPr>
          <a:xfrm>
            <a:off x="635000" y="2387600"/>
            <a:ext cx="3733800" cy="254100"/>
          </a:xfrm>
          <a:prstGeom prst="rect">
            <a:avLst/>
          </a:prstGeom>
          <a:noFill/>
          <a:ln>
            <a:noFill/>
          </a:ln>
        </p:spPr>
        <p:txBody>
          <a:bodyPr anchorCtr="0" anchor="t" bIns="0" lIns="0"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SUMMARY</a:t>
            </a:r>
            <a:endParaRPr/>
          </a:p>
        </p:txBody>
      </p:sp>
      <p:sp>
        <p:nvSpPr>
          <p:cNvPr id="347" name="Shape 347"/>
          <p:cNvSpPr/>
          <p:nvPr/>
        </p:nvSpPr>
        <p:spPr>
          <a:xfrm>
            <a:off x="8636000" y="2387600"/>
            <a:ext cx="3733800" cy="254100"/>
          </a:xfrm>
          <a:prstGeom prst="rect">
            <a:avLst/>
          </a:prstGeom>
          <a:noFill/>
          <a:ln>
            <a:noFill/>
          </a:ln>
        </p:spPr>
        <p:txBody>
          <a:bodyPr anchorCtr="0" anchor="t" bIns="0" lIns="0"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KEY CHALLENGE / QUESTION</a:t>
            </a:r>
            <a:endParaRPr/>
          </a:p>
        </p:txBody>
      </p:sp>
      <p:sp>
        <p:nvSpPr>
          <p:cNvPr id="348" name="Shape 348"/>
          <p:cNvSpPr txBox="1"/>
          <p:nvPr>
            <p:ph idx="12" type="sldNum"/>
          </p:nvPr>
        </p:nvSpPr>
        <p:spPr>
          <a:xfrm>
            <a:off x="12014200" y="739139"/>
            <a:ext cx="345900" cy="426600"/>
          </a:xfrm>
          <a:prstGeom prst="rect">
            <a:avLst/>
          </a:prstGeom>
          <a:no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SzPts val="1400"/>
              <a:buChar char="●"/>
            </a:pPr>
            <a:r>
              <a:t/>
            </a:r>
            <a:endParaRPr/>
          </a:p>
          <a:p>
            <a:pPr indent="139700" lvl="1" marL="0" marR="0" rtl="0" algn="l">
              <a:lnSpc>
                <a:spcPct val="100000"/>
              </a:lnSpc>
              <a:spcBef>
                <a:spcPts val="0"/>
              </a:spcBef>
              <a:spcAft>
                <a:spcPts val="0"/>
              </a:spcAft>
              <a:buSzPts val="1400"/>
              <a:buChar char="○"/>
            </a:pPr>
            <a:r>
              <a:t/>
            </a:r>
            <a:endParaRPr/>
          </a:p>
          <a:p>
            <a:pPr indent="368300" lvl="2" marL="0" marR="0" rtl="0" algn="l">
              <a:lnSpc>
                <a:spcPct val="100000"/>
              </a:lnSpc>
              <a:spcBef>
                <a:spcPts val="0"/>
              </a:spcBef>
              <a:spcAft>
                <a:spcPts val="0"/>
              </a:spcAft>
              <a:buSzPts val="1400"/>
              <a:buChar char="■"/>
            </a:pPr>
            <a:r>
              <a:t/>
            </a:r>
            <a:endParaRPr/>
          </a:p>
          <a:p>
            <a:pPr indent="596900" lvl="3" marL="0" marR="0" rtl="0" algn="l">
              <a:lnSpc>
                <a:spcPct val="100000"/>
              </a:lnSpc>
              <a:spcBef>
                <a:spcPts val="0"/>
              </a:spcBef>
              <a:spcAft>
                <a:spcPts val="0"/>
              </a:spcAft>
              <a:buSzPts val="1400"/>
              <a:buChar char="●"/>
            </a:pPr>
            <a:r>
              <a:t/>
            </a:r>
            <a:endParaRPr/>
          </a:p>
          <a:p>
            <a:pPr indent="825500" lvl="4" marL="0" marR="0" rtl="0" algn="l">
              <a:lnSpc>
                <a:spcPct val="100000"/>
              </a:lnSpc>
              <a:spcBef>
                <a:spcPts val="0"/>
              </a:spcBef>
              <a:spcAft>
                <a:spcPts val="0"/>
              </a:spcAft>
              <a:buSzPts val="1400"/>
              <a:buChar char="○"/>
            </a:pPr>
            <a:r>
              <a:t/>
            </a:r>
            <a:endParaRPr/>
          </a:p>
          <a:p>
            <a:pPr indent="1054100" lvl="5" marL="0" marR="0" rtl="0" algn="l">
              <a:lnSpc>
                <a:spcPct val="100000"/>
              </a:lnSpc>
              <a:spcBef>
                <a:spcPts val="0"/>
              </a:spcBef>
              <a:spcAft>
                <a:spcPts val="0"/>
              </a:spcAft>
              <a:buSzPts val="1400"/>
              <a:buChar char="■"/>
            </a:pPr>
            <a:r>
              <a:t/>
            </a:r>
            <a:endParaRPr/>
          </a:p>
          <a:p>
            <a:pPr indent="1282700" lvl="6" marL="0" marR="0" rtl="0" algn="l">
              <a:lnSpc>
                <a:spcPct val="100000"/>
              </a:lnSpc>
              <a:spcBef>
                <a:spcPts val="0"/>
              </a:spcBef>
              <a:spcAft>
                <a:spcPts val="0"/>
              </a:spcAft>
              <a:buSzPts val="1400"/>
              <a:buChar char="●"/>
            </a:pPr>
            <a:r>
              <a:t/>
            </a:r>
            <a:endParaRPr/>
          </a:p>
          <a:p>
            <a:pPr indent="1511300" lvl="7" marL="0" marR="0" rtl="0" algn="l">
              <a:lnSpc>
                <a:spcPct val="100000"/>
              </a:lnSpc>
              <a:spcBef>
                <a:spcPts val="0"/>
              </a:spcBef>
              <a:spcAft>
                <a:spcPts val="0"/>
              </a:spcAft>
              <a:buSzPts val="1400"/>
              <a:buChar char="○"/>
            </a:pPr>
            <a:r>
              <a:t/>
            </a:r>
            <a:endParaRPr/>
          </a:p>
          <a:p>
            <a:pPr indent="1739900" lvl="8" marL="0" marR="0" rtl="0" algn="l">
              <a:lnSpc>
                <a:spcPct val="100000"/>
              </a:lnSpc>
              <a:spcBef>
                <a:spcPts val="0"/>
              </a:spcBef>
              <a:spcAft>
                <a:spcPts val="0"/>
              </a:spcAft>
              <a:buSzPts val="1400"/>
              <a:buChar char="■"/>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Exercise">
    <p:spTree>
      <p:nvGrpSpPr>
        <p:cNvPr id="23" name="Shape 23"/>
        <p:cNvGrpSpPr/>
        <p:nvPr/>
      </p:nvGrpSpPr>
      <p:grpSpPr>
        <a:xfrm>
          <a:off x="0" y="0"/>
          <a:ext cx="0" cy="0"/>
          <a:chOff x="0" y="0"/>
          <a:chExt cx="0" cy="0"/>
        </a:xfrm>
      </p:grpSpPr>
      <p:cxnSp>
        <p:nvCxnSpPr>
          <p:cNvPr id="24" name="Shape 24"/>
          <p:cNvCxnSpPr/>
          <p:nvPr/>
        </p:nvCxnSpPr>
        <p:spPr>
          <a:xfrm>
            <a:off x="635000" y="635000"/>
            <a:ext cx="11734800" cy="11"/>
          </a:xfrm>
          <a:prstGeom prst="straightConnector1">
            <a:avLst/>
          </a:prstGeom>
          <a:noFill/>
          <a:ln>
            <a:noFill/>
          </a:ln>
        </p:spPr>
      </p:cxnSp>
      <p:cxnSp>
        <p:nvCxnSpPr>
          <p:cNvPr id="25" name="Shape 25"/>
          <p:cNvCxnSpPr/>
          <p:nvPr/>
        </p:nvCxnSpPr>
        <p:spPr>
          <a:xfrm>
            <a:off x="635000" y="1219200"/>
            <a:ext cx="11734800" cy="11"/>
          </a:xfrm>
          <a:prstGeom prst="straightConnector1">
            <a:avLst/>
          </a:prstGeom>
          <a:noFill/>
          <a:ln>
            <a:noFill/>
          </a:ln>
        </p:spPr>
      </p:cxnSp>
      <p:cxnSp>
        <p:nvCxnSpPr>
          <p:cNvPr id="26" name="Shape 26"/>
          <p:cNvCxnSpPr/>
          <p:nvPr/>
        </p:nvCxnSpPr>
        <p:spPr>
          <a:xfrm flipH="1" rot="10800000">
            <a:off x="635000" y="2781010"/>
            <a:ext cx="3735026" cy="290"/>
          </a:xfrm>
          <a:prstGeom prst="straightConnector1">
            <a:avLst/>
          </a:prstGeom>
          <a:noFill/>
          <a:ln>
            <a:noFill/>
          </a:ln>
        </p:spPr>
      </p:cxnSp>
      <p:cxnSp>
        <p:nvCxnSpPr>
          <p:cNvPr id="27" name="Shape 27"/>
          <p:cNvCxnSpPr/>
          <p:nvPr/>
        </p:nvCxnSpPr>
        <p:spPr>
          <a:xfrm flipH="1" rot="10800000">
            <a:off x="4622800" y="2781142"/>
            <a:ext cx="7742696" cy="159"/>
          </a:xfrm>
          <a:prstGeom prst="straightConnector1">
            <a:avLst/>
          </a:prstGeom>
          <a:noFill/>
          <a:ln>
            <a:noFill/>
          </a:ln>
        </p:spPr>
      </p:cxnSp>
      <p:cxnSp>
        <p:nvCxnSpPr>
          <p:cNvPr id="28" name="Shape 28"/>
          <p:cNvCxnSpPr/>
          <p:nvPr/>
        </p:nvCxnSpPr>
        <p:spPr>
          <a:xfrm flipH="1" rot="10800000">
            <a:off x="635000" y="5752810"/>
            <a:ext cx="3735026" cy="290"/>
          </a:xfrm>
          <a:prstGeom prst="straightConnector1">
            <a:avLst/>
          </a:prstGeom>
          <a:noFill/>
          <a:ln>
            <a:noFill/>
          </a:ln>
        </p:spPr>
      </p:cxnSp>
      <p:cxnSp>
        <p:nvCxnSpPr>
          <p:cNvPr id="29" name="Shape 29"/>
          <p:cNvCxnSpPr/>
          <p:nvPr/>
        </p:nvCxnSpPr>
        <p:spPr>
          <a:xfrm>
            <a:off x="4635500" y="5753100"/>
            <a:ext cx="7731808" cy="17"/>
          </a:xfrm>
          <a:prstGeom prst="straightConnector1">
            <a:avLst/>
          </a:prstGeom>
          <a:noFill/>
          <a:ln>
            <a:noFill/>
          </a:ln>
        </p:spPr>
      </p:cxnSp>
      <p:sp>
        <p:nvSpPr>
          <p:cNvPr id="30" name="Shape 30"/>
          <p:cNvSpPr/>
          <p:nvPr/>
        </p:nvSpPr>
        <p:spPr>
          <a:xfrm>
            <a:off x="635000" y="2387600"/>
            <a:ext cx="3733800" cy="254001"/>
          </a:xfrm>
          <a:prstGeom prst="rect">
            <a:avLst/>
          </a:prstGeom>
          <a:noFill/>
          <a:ln>
            <a:noFill/>
          </a:ln>
        </p:spPr>
        <p:txBody>
          <a:bodyPr anchorCtr="0" anchor="t" bIns="0" lIns="0"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KEY OBJECTIVE(S)</a:t>
            </a:r>
            <a:endParaRPr/>
          </a:p>
        </p:txBody>
      </p:sp>
      <p:sp>
        <p:nvSpPr>
          <p:cNvPr id="31" name="Shape 31"/>
          <p:cNvSpPr/>
          <p:nvPr/>
        </p:nvSpPr>
        <p:spPr>
          <a:xfrm>
            <a:off x="4635500" y="2387600"/>
            <a:ext cx="3733800" cy="254001"/>
          </a:xfrm>
          <a:prstGeom prst="rect">
            <a:avLst/>
          </a:prstGeom>
          <a:noFill/>
          <a:ln>
            <a:noFill/>
          </a:ln>
        </p:spPr>
        <p:txBody>
          <a:bodyPr anchorCtr="0" anchor="t" bIns="0" lIns="0"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AGENDA</a:t>
            </a:r>
            <a:endParaRPr/>
          </a:p>
        </p:txBody>
      </p:sp>
      <p:sp>
        <p:nvSpPr>
          <p:cNvPr id="32" name="Shape 32"/>
          <p:cNvSpPr/>
          <p:nvPr/>
        </p:nvSpPr>
        <p:spPr>
          <a:xfrm>
            <a:off x="4635500" y="5359400"/>
            <a:ext cx="7747000" cy="254001"/>
          </a:xfrm>
          <a:prstGeom prst="rect">
            <a:avLst/>
          </a:prstGeom>
          <a:noFill/>
          <a:ln>
            <a:noFill/>
          </a:ln>
        </p:spPr>
        <p:txBody>
          <a:bodyPr anchorCtr="0" anchor="t" bIns="0" lIns="0"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RESOURCES</a:t>
            </a:r>
            <a:endParaRPr/>
          </a:p>
        </p:txBody>
      </p:sp>
      <p:sp>
        <p:nvSpPr>
          <p:cNvPr id="33" name="Shape 33"/>
          <p:cNvSpPr/>
          <p:nvPr/>
        </p:nvSpPr>
        <p:spPr>
          <a:xfrm>
            <a:off x="635000" y="5359400"/>
            <a:ext cx="3733800" cy="254001"/>
          </a:xfrm>
          <a:prstGeom prst="rect">
            <a:avLst/>
          </a:prstGeom>
          <a:noFill/>
          <a:ln>
            <a:noFill/>
          </a:ln>
        </p:spPr>
        <p:txBody>
          <a:bodyPr anchorCtr="0" anchor="t" bIns="0" lIns="0"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DELIVERABLE</a:t>
            </a:r>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ntent: Full Page Image">
    <p:spTree>
      <p:nvGrpSpPr>
        <p:cNvPr id="349" name="Shape 349"/>
        <p:cNvGrpSpPr/>
        <p:nvPr/>
      </p:nvGrpSpPr>
      <p:grpSpPr>
        <a:xfrm>
          <a:off x="0" y="0"/>
          <a:ext cx="0" cy="0"/>
          <a:chOff x="0" y="0"/>
          <a:chExt cx="0" cy="0"/>
        </a:xfrm>
      </p:grpSpPr>
      <p:sp>
        <p:nvSpPr>
          <p:cNvPr id="350" name="Shape 350"/>
          <p:cNvSpPr txBox="1"/>
          <p:nvPr>
            <p:ph idx="1" type="body"/>
          </p:nvPr>
        </p:nvSpPr>
        <p:spPr>
          <a:xfrm>
            <a:off x="317500" y="317500"/>
            <a:ext cx="12369900" cy="6667500"/>
          </a:xfrm>
          <a:prstGeom prst="rect">
            <a:avLst/>
          </a:prstGeom>
          <a:noFill/>
          <a:ln>
            <a:noFill/>
          </a:ln>
        </p:spPr>
        <p:txBody>
          <a:bodyPr anchorCtr="0" anchor="ctr" bIns="91425" lIns="91425" rIns="91425" wrap="square" tIns="91425"/>
          <a:lstStyle>
            <a:lvl1pPr indent="-317500" lvl="0" marL="457200" rtl="0">
              <a:lnSpc>
                <a:spcPct val="100000"/>
              </a:lnSpc>
              <a:spcBef>
                <a:spcPts val="1000"/>
              </a:spcBef>
              <a:spcAft>
                <a:spcPts val="0"/>
              </a:spcAft>
              <a:buSzPts val="1400"/>
              <a:buChar char="●"/>
              <a:defRPr/>
            </a:lvl1pPr>
            <a:lvl2pPr indent="-317500" lvl="1" marL="914400" rtl="0">
              <a:lnSpc>
                <a:spcPct val="100000"/>
              </a:lnSpc>
              <a:spcBef>
                <a:spcPts val="1000"/>
              </a:spcBef>
              <a:spcAft>
                <a:spcPts val="0"/>
              </a:spcAft>
              <a:buSzPts val="1400"/>
              <a:buChar char="‣"/>
              <a:defRPr/>
            </a:lvl2pPr>
            <a:lvl3pPr indent="-317500" lvl="2" marL="1371600" rtl="0">
              <a:lnSpc>
                <a:spcPct val="100000"/>
              </a:lnSpc>
              <a:spcBef>
                <a:spcPts val="1000"/>
              </a:spcBef>
              <a:spcAft>
                <a:spcPts val="0"/>
              </a:spcAft>
              <a:buSzPts val="1400"/>
              <a:buChar char="‣"/>
              <a:defRPr/>
            </a:lvl3pPr>
            <a:lvl4pPr indent="-317500" lvl="3" marL="1828800" rtl="0">
              <a:lnSpc>
                <a:spcPct val="100000"/>
              </a:lnSpc>
              <a:spcBef>
                <a:spcPts val="1000"/>
              </a:spcBef>
              <a:spcAft>
                <a:spcPts val="0"/>
              </a:spcAft>
              <a:buSzPts val="1400"/>
              <a:buChar char="‣"/>
              <a:defRPr/>
            </a:lvl4pPr>
            <a:lvl5pPr indent="-317500" lvl="4" marL="2286000" rtl="0">
              <a:lnSpc>
                <a:spcPct val="100000"/>
              </a:lnSpc>
              <a:spcBef>
                <a:spcPts val="1000"/>
              </a:spcBef>
              <a:spcAft>
                <a:spcPts val="0"/>
              </a:spcAft>
              <a:buSzPts val="1400"/>
              <a:buChar char="‣"/>
              <a:defRPr/>
            </a:lvl5pPr>
            <a:lvl6pPr indent="-317500" lvl="5" marL="2743200" rtl="0">
              <a:lnSpc>
                <a:spcPct val="100000"/>
              </a:lnSpc>
              <a:spcBef>
                <a:spcPts val="1000"/>
              </a:spcBef>
              <a:spcAft>
                <a:spcPts val="0"/>
              </a:spcAft>
              <a:buSzPts val="1400"/>
              <a:buChar char="•"/>
              <a:defRPr/>
            </a:lvl6pPr>
            <a:lvl7pPr indent="-317500" lvl="6" marL="3200400" rtl="0">
              <a:lnSpc>
                <a:spcPct val="100000"/>
              </a:lnSpc>
              <a:spcBef>
                <a:spcPts val="1000"/>
              </a:spcBef>
              <a:spcAft>
                <a:spcPts val="0"/>
              </a:spcAft>
              <a:buSzPts val="1400"/>
              <a:buChar char="•"/>
              <a:defRPr/>
            </a:lvl7pPr>
            <a:lvl8pPr indent="-317500" lvl="7" marL="3657600" rtl="0">
              <a:lnSpc>
                <a:spcPct val="100000"/>
              </a:lnSpc>
              <a:spcBef>
                <a:spcPts val="1000"/>
              </a:spcBef>
              <a:spcAft>
                <a:spcPts val="0"/>
              </a:spcAft>
              <a:buSzPts val="1400"/>
              <a:buChar char="•"/>
              <a:defRPr/>
            </a:lvl8pPr>
            <a:lvl9pPr indent="-317500" lvl="8" marL="4114800" rtl="0">
              <a:lnSpc>
                <a:spcPct val="100000"/>
              </a:lnSpc>
              <a:spcBef>
                <a:spcPts val="1000"/>
              </a:spcBef>
              <a:spcAft>
                <a:spcPts val="0"/>
              </a:spcAft>
              <a:buSzPts val="1400"/>
              <a:buChar char="•"/>
              <a:defRPr/>
            </a:lvl9pPr>
          </a:lstStyle>
          <a:p/>
        </p:txBody>
      </p:sp>
      <p:sp>
        <p:nvSpPr>
          <p:cNvPr id="351" name="Shape 351"/>
          <p:cNvSpPr txBox="1"/>
          <p:nvPr>
            <p:ph type="title"/>
          </p:nvPr>
        </p:nvSpPr>
        <p:spPr>
          <a:xfrm>
            <a:off x="635000" y="1473200"/>
            <a:ext cx="11734800" cy="1498500"/>
          </a:xfrm>
          <a:prstGeom prst="rect">
            <a:avLst/>
          </a:prstGeom>
          <a:noFill/>
          <a:ln>
            <a:noFill/>
          </a:ln>
        </p:spPr>
        <p:txBody>
          <a:bodyPr anchorCtr="0" anchor="t" bIns="91425" lIns="91425" rIns="91425" wrap="square" tIns="91425"/>
          <a:lstStyle>
            <a:lvl1pPr lvl="0" rtl="0">
              <a:lnSpc>
                <a:spcPct val="92592"/>
              </a:lnSpc>
              <a:spcBef>
                <a:spcPts val="0"/>
              </a:spcBef>
              <a:spcAft>
                <a:spcPts val="0"/>
              </a:spcAft>
              <a:buSzPts val="1400"/>
              <a:buChar char="●"/>
              <a:defRPr/>
            </a:lvl1pPr>
            <a:lvl2pPr indent="139700" lvl="1" rtl="0">
              <a:lnSpc>
                <a:spcPct val="92592"/>
              </a:lnSpc>
              <a:spcBef>
                <a:spcPts val="0"/>
              </a:spcBef>
              <a:spcAft>
                <a:spcPts val="0"/>
              </a:spcAft>
              <a:buSzPts val="1400"/>
              <a:buChar char="○"/>
              <a:defRPr/>
            </a:lvl2pPr>
            <a:lvl3pPr indent="368300" lvl="2" rtl="0">
              <a:lnSpc>
                <a:spcPct val="92592"/>
              </a:lnSpc>
              <a:spcBef>
                <a:spcPts val="0"/>
              </a:spcBef>
              <a:spcAft>
                <a:spcPts val="0"/>
              </a:spcAft>
              <a:buSzPts val="1400"/>
              <a:buChar char="■"/>
              <a:defRPr/>
            </a:lvl3pPr>
            <a:lvl4pPr indent="596900" lvl="3" rtl="0">
              <a:lnSpc>
                <a:spcPct val="92592"/>
              </a:lnSpc>
              <a:spcBef>
                <a:spcPts val="0"/>
              </a:spcBef>
              <a:spcAft>
                <a:spcPts val="0"/>
              </a:spcAft>
              <a:buSzPts val="1400"/>
              <a:buChar char="●"/>
              <a:defRPr/>
            </a:lvl4pPr>
            <a:lvl5pPr indent="825500" lvl="4" rtl="0">
              <a:lnSpc>
                <a:spcPct val="92592"/>
              </a:lnSpc>
              <a:spcBef>
                <a:spcPts val="0"/>
              </a:spcBef>
              <a:spcAft>
                <a:spcPts val="0"/>
              </a:spcAft>
              <a:buSzPts val="1400"/>
              <a:buChar char="○"/>
              <a:defRPr/>
            </a:lvl5pPr>
            <a:lvl6pPr indent="1054100" lvl="5" rtl="0">
              <a:lnSpc>
                <a:spcPct val="92592"/>
              </a:lnSpc>
              <a:spcBef>
                <a:spcPts val="0"/>
              </a:spcBef>
              <a:spcAft>
                <a:spcPts val="0"/>
              </a:spcAft>
              <a:buSzPts val="1400"/>
              <a:buChar char="■"/>
              <a:defRPr/>
            </a:lvl6pPr>
            <a:lvl7pPr indent="1282700" lvl="6" rtl="0">
              <a:lnSpc>
                <a:spcPct val="92592"/>
              </a:lnSpc>
              <a:spcBef>
                <a:spcPts val="0"/>
              </a:spcBef>
              <a:spcAft>
                <a:spcPts val="0"/>
              </a:spcAft>
              <a:buSzPts val="1400"/>
              <a:buChar char="●"/>
              <a:defRPr/>
            </a:lvl7pPr>
            <a:lvl8pPr indent="1511300" lvl="7" rtl="0">
              <a:lnSpc>
                <a:spcPct val="92592"/>
              </a:lnSpc>
              <a:spcBef>
                <a:spcPts val="0"/>
              </a:spcBef>
              <a:spcAft>
                <a:spcPts val="0"/>
              </a:spcAft>
              <a:buSzPts val="1400"/>
              <a:buChar char="○"/>
              <a:defRPr/>
            </a:lvl8pPr>
            <a:lvl9pPr indent="1739900" lvl="8" rtl="0">
              <a:lnSpc>
                <a:spcPct val="92592"/>
              </a:lnSpc>
              <a:spcBef>
                <a:spcPts val="0"/>
              </a:spcBef>
              <a:spcAft>
                <a:spcPts val="0"/>
              </a:spcAft>
              <a:buSzPts val="1400"/>
              <a:buChar char="■"/>
              <a:defRPr/>
            </a:lvl9pPr>
          </a:lstStyle>
          <a:p/>
        </p:txBody>
      </p:sp>
      <p:sp>
        <p:nvSpPr>
          <p:cNvPr id="352" name="Shape 352"/>
          <p:cNvSpPr txBox="1"/>
          <p:nvPr>
            <p:ph idx="12" type="sldNum"/>
          </p:nvPr>
        </p:nvSpPr>
        <p:spPr>
          <a:xfrm>
            <a:off x="12014200" y="739139"/>
            <a:ext cx="362100" cy="426600"/>
          </a:xfrm>
          <a:prstGeom prst="rect">
            <a:avLst/>
          </a:prstGeom>
          <a:no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SzPts val="1400"/>
              <a:buChar char="●"/>
            </a:pPr>
            <a:r>
              <a:t/>
            </a:r>
            <a:endParaRPr/>
          </a:p>
          <a:p>
            <a:pPr indent="139700" lvl="1" marL="0" marR="0" rtl="0" algn="l">
              <a:lnSpc>
                <a:spcPct val="100000"/>
              </a:lnSpc>
              <a:spcBef>
                <a:spcPts val="0"/>
              </a:spcBef>
              <a:spcAft>
                <a:spcPts val="0"/>
              </a:spcAft>
              <a:buSzPts val="1400"/>
              <a:buChar char="○"/>
            </a:pPr>
            <a:r>
              <a:t/>
            </a:r>
            <a:endParaRPr/>
          </a:p>
          <a:p>
            <a:pPr indent="368300" lvl="2" marL="0" marR="0" rtl="0" algn="l">
              <a:lnSpc>
                <a:spcPct val="100000"/>
              </a:lnSpc>
              <a:spcBef>
                <a:spcPts val="0"/>
              </a:spcBef>
              <a:spcAft>
                <a:spcPts val="0"/>
              </a:spcAft>
              <a:buSzPts val="1400"/>
              <a:buChar char="■"/>
            </a:pPr>
            <a:r>
              <a:t/>
            </a:r>
            <a:endParaRPr/>
          </a:p>
          <a:p>
            <a:pPr indent="596900" lvl="3" marL="0" marR="0" rtl="0" algn="l">
              <a:lnSpc>
                <a:spcPct val="100000"/>
              </a:lnSpc>
              <a:spcBef>
                <a:spcPts val="0"/>
              </a:spcBef>
              <a:spcAft>
                <a:spcPts val="0"/>
              </a:spcAft>
              <a:buSzPts val="1400"/>
              <a:buChar char="●"/>
            </a:pPr>
            <a:r>
              <a:t/>
            </a:r>
            <a:endParaRPr/>
          </a:p>
          <a:p>
            <a:pPr indent="825500" lvl="4" marL="0" marR="0" rtl="0" algn="l">
              <a:lnSpc>
                <a:spcPct val="100000"/>
              </a:lnSpc>
              <a:spcBef>
                <a:spcPts val="0"/>
              </a:spcBef>
              <a:spcAft>
                <a:spcPts val="0"/>
              </a:spcAft>
              <a:buSzPts val="1400"/>
              <a:buChar char="○"/>
            </a:pPr>
            <a:r>
              <a:t/>
            </a:r>
            <a:endParaRPr/>
          </a:p>
          <a:p>
            <a:pPr indent="1054100" lvl="5" marL="0" marR="0" rtl="0" algn="l">
              <a:lnSpc>
                <a:spcPct val="100000"/>
              </a:lnSpc>
              <a:spcBef>
                <a:spcPts val="0"/>
              </a:spcBef>
              <a:spcAft>
                <a:spcPts val="0"/>
              </a:spcAft>
              <a:buSzPts val="1400"/>
              <a:buChar char="■"/>
            </a:pPr>
            <a:r>
              <a:t/>
            </a:r>
            <a:endParaRPr/>
          </a:p>
          <a:p>
            <a:pPr indent="1282700" lvl="6" marL="0" marR="0" rtl="0" algn="l">
              <a:lnSpc>
                <a:spcPct val="100000"/>
              </a:lnSpc>
              <a:spcBef>
                <a:spcPts val="0"/>
              </a:spcBef>
              <a:spcAft>
                <a:spcPts val="0"/>
              </a:spcAft>
              <a:buSzPts val="1400"/>
              <a:buChar char="●"/>
            </a:pPr>
            <a:r>
              <a:t/>
            </a:r>
            <a:endParaRPr/>
          </a:p>
          <a:p>
            <a:pPr indent="1511300" lvl="7" marL="0" marR="0" rtl="0" algn="l">
              <a:lnSpc>
                <a:spcPct val="100000"/>
              </a:lnSpc>
              <a:spcBef>
                <a:spcPts val="0"/>
              </a:spcBef>
              <a:spcAft>
                <a:spcPts val="0"/>
              </a:spcAft>
              <a:buSzPts val="1400"/>
              <a:buChar char="○"/>
            </a:pPr>
            <a:r>
              <a:t/>
            </a:r>
            <a:endParaRPr/>
          </a:p>
          <a:p>
            <a:pPr indent="1739900" lvl="8" marL="0" marR="0" rtl="0" algn="l">
              <a:lnSpc>
                <a:spcPct val="100000"/>
              </a:lnSpc>
              <a:spcBef>
                <a:spcPts val="0"/>
              </a:spcBef>
              <a:spcAft>
                <a:spcPts val="0"/>
              </a:spcAft>
              <a:buSzPts val="1400"/>
              <a:buChar char="■"/>
            </a:pPr>
            <a:r>
              <a:t/>
            </a: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Content: IMAC">
    <p:spTree>
      <p:nvGrpSpPr>
        <p:cNvPr id="353" name="Shape 353"/>
        <p:cNvGrpSpPr/>
        <p:nvPr/>
      </p:nvGrpSpPr>
      <p:grpSpPr>
        <a:xfrm>
          <a:off x="0" y="0"/>
          <a:ext cx="0" cy="0"/>
          <a:chOff x="0" y="0"/>
          <a:chExt cx="0" cy="0"/>
        </a:xfrm>
      </p:grpSpPr>
      <p:pic>
        <p:nvPicPr>
          <p:cNvPr id="354" name="Shape 354"/>
          <p:cNvPicPr preferRelativeResize="0"/>
          <p:nvPr/>
        </p:nvPicPr>
        <p:blipFill rotWithShape="1">
          <a:blip r:embed="rId2">
            <a:alphaModFix/>
          </a:blip>
          <a:srcRect b="0" l="0" r="0" t="0"/>
          <a:stretch/>
        </p:blipFill>
        <p:spPr>
          <a:xfrm>
            <a:off x="3314700" y="1555328"/>
            <a:ext cx="6361500" cy="5156100"/>
          </a:xfrm>
          <a:prstGeom prst="rect">
            <a:avLst/>
          </a:prstGeom>
          <a:noFill/>
          <a:ln>
            <a:noFill/>
          </a:ln>
        </p:spPr>
      </p:pic>
      <p:cxnSp>
        <p:nvCxnSpPr>
          <p:cNvPr id="355" name="Shape 355"/>
          <p:cNvCxnSpPr/>
          <p:nvPr/>
        </p:nvCxnSpPr>
        <p:spPr>
          <a:xfrm>
            <a:off x="635000" y="635000"/>
            <a:ext cx="11734800" cy="0"/>
          </a:xfrm>
          <a:prstGeom prst="straightConnector1">
            <a:avLst/>
          </a:prstGeom>
          <a:noFill/>
          <a:ln>
            <a:noFill/>
          </a:ln>
        </p:spPr>
      </p:cxnSp>
      <p:cxnSp>
        <p:nvCxnSpPr>
          <p:cNvPr id="356" name="Shape 356"/>
          <p:cNvCxnSpPr/>
          <p:nvPr/>
        </p:nvCxnSpPr>
        <p:spPr>
          <a:xfrm>
            <a:off x="635000" y="1219200"/>
            <a:ext cx="11734800" cy="0"/>
          </a:xfrm>
          <a:prstGeom prst="straightConnector1">
            <a:avLst/>
          </a:prstGeom>
          <a:noFill/>
          <a:ln>
            <a:noFill/>
          </a:ln>
        </p:spPr>
      </p:cxnSp>
      <p:sp>
        <p:nvSpPr>
          <p:cNvPr id="357" name="Shape 357"/>
          <p:cNvSpPr txBox="1"/>
          <p:nvPr>
            <p:ph idx="1" type="body"/>
          </p:nvPr>
        </p:nvSpPr>
        <p:spPr>
          <a:xfrm>
            <a:off x="3606800" y="1803400"/>
            <a:ext cx="5829300" cy="3289200"/>
          </a:xfrm>
          <a:prstGeom prst="rect">
            <a:avLst/>
          </a:prstGeom>
          <a:noFill/>
          <a:ln>
            <a:noFill/>
          </a:ln>
        </p:spPr>
        <p:txBody>
          <a:bodyPr anchorCtr="0" anchor="ctr" bIns="91425" lIns="91425" rIns="91425" wrap="square" tIns="91425"/>
          <a:lstStyle>
            <a:lvl1pPr indent="-317500" lvl="0" marL="457200" rtl="0">
              <a:lnSpc>
                <a:spcPct val="100000"/>
              </a:lnSpc>
              <a:spcBef>
                <a:spcPts val="1000"/>
              </a:spcBef>
              <a:spcAft>
                <a:spcPts val="0"/>
              </a:spcAft>
              <a:buSzPts val="1400"/>
              <a:buChar char="●"/>
              <a:defRPr/>
            </a:lvl1pPr>
            <a:lvl2pPr indent="-317500" lvl="1" marL="914400" rtl="0">
              <a:lnSpc>
                <a:spcPct val="100000"/>
              </a:lnSpc>
              <a:spcBef>
                <a:spcPts val="1000"/>
              </a:spcBef>
              <a:spcAft>
                <a:spcPts val="0"/>
              </a:spcAft>
              <a:buSzPts val="1400"/>
              <a:buChar char="‣"/>
              <a:defRPr/>
            </a:lvl2pPr>
            <a:lvl3pPr indent="-317500" lvl="2" marL="1371600" rtl="0">
              <a:lnSpc>
                <a:spcPct val="100000"/>
              </a:lnSpc>
              <a:spcBef>
                <a:spcPts val="1000"/>
              </a:spcBef>
              <a:spcAft>
                <a:spcPts val="0"/>
              </a:spcAft>
              <a:buSzPts val="1400"/>
              <a:buChar char="‣"/>
              <a:defRPr/>
            </a:lvl3pPr>
            <a:lvl4pPr indent="-317500" lvl="3" marL="1828800" rtl="0">
              <a:lnSpc>
                <a:spcPct val="100000"/>
              </a:lnSpc>
              <a:spcBef>
                <a:spcPts val="1000"/>
              </a:spcBef>
              <a:spcAft>
                <a:spcPts val="0"/>
              </a:spcAft>
              <a:buSzPts val="1400"/>
              <a:buChar char="‣"/>
              <a:defRPr/>
            </a:lvl4pPr>
            <a:lvl5pPr indent="-317500" lvl="4" marL="2286000" rtl="0">
              <a:lnSpc>
                <a:spcPct val="100000"/>
              </a:lnSpc>
              <a:spcBef>
                <a:spcPts val="1000"/>
              </a:spcBef>
              <a:spcAft>
                <a:spcPts val="0"/>
              </a:spcAft>
              <a:buSzPts val="1400"/>
              <a:buChar char="‣"/>
              <a:defRPr/>
            </a:lvl5pPr>
            <a:lvl6pPr indent="-317500" lvl="5" marL="2743200" rtl="0">
              <a:lnSpc>
                <a:spcPct val="100000"/>
              </a:lnSpc>
              <a:spcBef>
                <a:spcPts val="1000"/>
              </a:spcBef>
              <a:spcAft>
                <a:spcPts val="0"/>
              </a:spcAft>
              <a:buSzPts val="1400"/>
              <a:buChar char="•"/>
              <a:defRPr/>
            </a:lvl6pPr>
            <a:lvl7pPr indent="-317500" lvl="6" marL="3200400" rtl="0">
              <a:lnSpc>
                <a:spcPct val="100000"/>
              </a:lnSpc>
              <a:spcBef>
                <a:spcPts val="1000"/>
              </a:spcBef>
              <a:spcAft>
                <a:spcPts val="0"/>
              </a:spcAft>
              <a:buSzPts val="1400"/>
              <a:buChar char="•"/>
              <a:defRPr/>
            </a:lvl7pPr>
            <a:lvl8pPr indent="-317500" lvl="7" marL="3657600" rtl="0">
              <a:lnSpc>
                <a:spcPct val="100000"/>
              </a:lnSpc>
              <a:spcBef>
                <a:spcPts val="1000"/>
              </a:spcBef>
              <a:spcAft>
                <a:spcPts val="0"/>
              </a:spcAft>
              <a:buSzPts val="1400"/>
              <a:buChar char="•"/>
              <a:defRPr/>
            </a:lvl8pPr>
            <a:lvl9pPr indent="-317500" lvl="8" marL="4114800" rtl="0">
              <a:lnSpc>
                <a:spcPct val="100000"/>
              </a:lnSpc>
              <a:spcBef>
                <a:spcPts val="1000"/>
              </a:spcBef>
              <a:spcAft>
                <a:spcPts val="0"/>
              </a:spcAft>
              <a:buSzPts val="1400"/>
              <a:buChar char="•"/>
              <a:defRPr/>
            </a:lvl9pPr>
          </a:lstStyle>
          <a:p/>
        </p:txBody>
      </p:sp>
      <p:sp>
        <p:nvSpPr>
          <p:cNvPr id="358" name="Shape 358"/>
          <p:cNvSpPr txBox="1"/>
          <p:nvPr>
            <p:ph idx="12" type="sldNum"/>
          </p:nvPr>
        </p:nvSpPr>
        <p:spPr>
          <a:xfrm>
            <a:off x="12014200" y="739139"/>
            <a:ext cx="362100" cy="426600"/>
          </a:xfrm>
          <a:prstGeom prst="rect">
            <a:avLst/>
          </a:prstGeom>
          <a:no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SzPts val="1400"/>
              <a:buChar char="●"/>
            </a:pPr>
            <a:r>
              <a:t/>
            </a:r>
            <a:endParaRPr/>
          </a:p>
          <a:p>
            <a:pPr indent="139700" lvl="1" marL="0" marR="0" rtl="0" algn="l">
              <a:lnSpc>
                <a:spcPct val="100000"/>
              </a:lnSpc>
              <a:spcBef>
                <a:spcPts val="0"/>
              </a:spcBef>
              <a:spcAft>
                <a:spcPts val="0"/>
              </a:spcAft>
              <a:buSzPts val="1400"/>
              <a:buChar char="○"/>
            </a:pPr>
            <a:r>
              <a:t/>
            </a:r>
            <a:endParaRPr/>
          </a:p>
          <a:p>
            <a:pPr indent="368300" lvl="2" marL="0" marR="0" rtl="0" algn="l">
              <a:lnSpc>
                <a:spcPct val="100000"/>
              </a:lnSpc>
              <a:spcBef>
                <a:spcPts val="0"/>
              </a:spcBef>
              <a:spcAft>
                <a:spcPts val="0"/>
              </a:spcAft>
              <a:buSzPts val="1400"/>
              <a:buChar char="■"/>
            </a:pPr>
            <a:r>
              <a:t/>
            </a:r>
            <a:endParaRPr/>
          </a:p>
          <a:p>
            <a:pPr indent="596900" lvl="3" marL="0" marR="0" rtl="0" algn="l">
              <a:lnSpc>
                <a:spcPct val="100000"/>
              </a:lnSpc>
              <a:spcBef>
                <a:spcPts val="0"/>
              </a:spcBef>
              <a:spcAft>
                <a:spcPts val="0"/>
              </a:spcAft>
              <a:buSzPts val="1400"/>
              <a:buChar char="●"/>
            </a:pPr>
            <a:r>
              <a:t/>
            </a:r>
            <a:endParaRPr/>
          </a:p>
          <a:p>
            <a:pPr indent="825500" lvl="4" marL="0" marR="0" rtl="0" algn="l">
              <a:lnSpc>
                <a:spcPct val="100000"/>
              </a:lnSpc>
              <a:spcBef>
                <a:spcPts val="0"/>
              </a:spcBef>
              <a:spcAft>
                <a:spcPts val="0"/>
              </a:spcAft>
              <a:buSzPts val="1400"/>
              <a:buChar char="○"/>
            </a:pPr>
            <a:r>
              <a:t/>
            </a:r>
            <a:endParaRPr/>
          </a:p>
          <a:p>
            <a:pPr indent="1054100" lvl="5" marL="0" marR="0" rtl="0" algn="l">
              <a:lnSpc>
                <a:spcPct val="100000"/>
              </a:lnSpc>
              <a:spcBef>
                <a:spcPts val="0"/>
              </a:spcBef>
              <a:spcAft>
                <a:spcPts val="0"/>
              </a:spcAft>
              <a:buSzPts val="1400"/>
              <a:buChar char="■"/>
            </a:pPr>
            <a:r>
              <a:t/>
            </a:r>
            <a:endParaRPr/>
          </a:p>
          <a:p>
            <a:pPr indent="1282700" lvl="6" marL="0" marR="0" rtl="0" algn="l">
              <a:lnSpc>
                <a:spcPct val="100000"/>
              </a:lnSpc>
              <a:spcBef>
                <a:spcPts val="0"/>
              </a:spcBef>
              <a:spcAft>
                <a:spcPts val="0"/>
              </a:spcAft>
              <a:buSzPts val="1400"/>
              <a:buChar char="●"/>
            </a:pPr>
            <a:r>
              <a:t/>
            </a:r>
            <a:endParaRPr/>
          </a:p>
          <a:p>
            <a:pPr indent="1511300" lvl="7" marL="0" marR="0" rtl="0" algn="l">
              <a:lnSpc>
                <a:spcPct val="100000"/>
              </a:lnSpc>
              <a:spcBef>
                <a:spcPts val="0"/>
              </a:spcBef>
              <a:spcAft>
                <a:spcPts val="0"/>
              </a:spcAft>
              <a:buSzPts val="1400"/>
              <a:buChar char="○"/>
            </a:pPr>
            <a:r>
              <a:t/>
            </a:r>
            <a:endParaRPr/>
          </a:p>
          <a:p>
            <a:pPr indent="1739900" lvl="8" marL="0" marR="0" rtl="0" algn="l">
              <a:lnSpc>
                <a:spcPct val="100000"/>
              </a:lnSpc>
              <a:spcBef>
                <a:spcPts val="0"/>
              </a:spcBef>
              <a:spcAft>
                <a:spcPts val="0"/>
              </a:spcAft>
              <a:buSzPts val="1400"/>
              <a:buChar char="■"/>
            </a:pPr>
            <a:r>
              <a:t/>
            </a:r>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Content: MAC Book Pro">
    <p:spTree>
      <p:nvGrpSpPr>
        <p:cNvPr id="359" name="Shape 359"/>
        <p:cNvGrpSpPr/>
        <p:nvPr/>
      </p:nvGrpSpPr>
      <p:grpSpPr>
        <a:xfrm>
          <a:off x="0" y="0"/>
          <a:ext cx="0" cy="0"/>
          <a:chOff x="0" y="0"/>
          <a:chExt cx="0" cy="0"/>
        </a:xfrm>
      </p:grpSpPr>
      <p:pic>
        <p:nvPicPr>
          <p:cNvPr id="360" name="Shape 360"/>
          <p:cNvPicPr preferRelativeResize="0"/>
          <p:nvPr/>
        </p:nvPicPr>
        <p:blipFill rotWithShape="1">
          <a:blip r:embed="rId2">
            <a:alphaModFix/>
          </a:blip>
          <a:srcRect b="0" l="0" r="0" t="0"/>
          <a:stretch/>
        </p:blipFill>
        <p:spPr>
          <a:xfrm>
            <a:off x="2794793" y="1556146"/>
            <a:ext cx="7328700" cy="5128500"/>
          </a:xfrm>
          <a:prstGeom prst="rect">
            <a:avLst/>
          </a:prstGeom>
          <a:noFill/>
          <a:ln>
            <a:noFill/>
          </a:ln>
        </p:spPr>
      </p:pic>
      <p:cxnSp>
        <p:nvCxnSpPr>
          <p:cNvPr id="361" name="Shape 361"/>
          <p:cNvCxnSpPr/>
          <p:nvPr/>
        </p:nvCxnSpPr>
        <p:spPr>
          <a:xfrm>
            <a:off x="635000" y="635000"/>
            <a:ext cx="11734800" cy="0"/>
          </a:xfrm>
          <a:prstGeom prst="straightConnector1">
            <a:avLst/>
          </a:prstGeom>
          <a:noFill/>
          <a:ln>
            <a:noFill/>
          </a:ln>
        </p:spPr>
      </p:cxnSp>
      <p:cxnSp>
        <p:nvCxnSpPr>
          <p:cNvPr id="362" name="Shape 362"/>
          <p:cNvCxnSpPr/>
          <p:nvPr/>
        </p:nvCxnSpPr>
        <p:spPr>
          <a:xfrm>
            <a:off x="635000" y="1219200"/>
            <a:ext cx="11734800" cy="0"/>
          </a:xfrm>
          <a:prstGeom prst="straightConnector1">
            <a:avLst/>
          </a:prstGeom>
          <a:noFill/>
          <a:ln>
            <a:noFill/>
          </a:ln>
        </p:spPr>
      </p:cxnSp>
      <p:sp>
        <p:nvSpPr>
          <p:cNvPr id="363" name="Shape 363"/>
          <p:cNvSpPr txBox="1"/>
          <p:nvPr>
            <p:ph idx="1" type="body"/>
          </p:nvPr>
        </p:nvSpPr>
        <p:spPr>
          <a:xfrm>
            <a:off x="3759200" y="1841500"/>
            <a:ext cx="5448300" cy="3390900"/>
          </a:xfrm>
          <a:prstGeom prst="rect">
            <a:avLst/>
          </a:prstGeom>
          <a:noFill/>
          <a:ln>
            <a:noFill/>
          </a:ln>
        </p:spPr>
        <p:txBody>
          <a:bodyPr anchorCtr="0" anchor="ctr" bIns="91425" lIns="91425" rIns="91425" wrap="square" tIns="91425"/>
          <a:lstStyle>
            <a:lvl1pPr indent="-317500" lvl="0" marL="457200" rtl="0">
              <a:lnSpc>
                <a:spcPct val="100000"/>
              </a:lnSpc>
              <a:spcBef>
                <a:spcPts val="1000"/>
              </a:spcBef>
              <a:spcAft>
                <a:spcPts val="0"/>
              </a:spcAft>
              <a:buSzPts val="1400"/>
              <a:buChar char="●"/>
              <a:defRPr/>
            </a:lvl1pPr>
            <a:lvl2pPr indent="-317500" lvl="1" marL="914400" rtl="0">
              <a:lnSpc>
                <a:spcPct val="100000"/>
              </a:lnSpc>
              <a:spcBef>
                <a:spcPts val="1000"/>
              </a:spcBef>
              <a:spcAft>
                <a:spcPts val="0"/>
              </a:spcAft>
              <a:buSzPts val="1400"/>
              <a:buChar char="‣"/>
              <a:defRPr/>
            </a:lvl2pPr>
            <a:lvl3pPr indent="-317500" lvl="2" marL="1371600" rtl="0">
              <a:lnSpc>
                <a:spcPct val="100000"/>
              </a:lnSpc>
              <a:spcBef>
                <a:spcPts val="1000"/>
              </a:spcBef>
              <a:spcAft>
                <a:spcPts val="0"/>
              </a:spcAft>
              <a:buSzPts val="1400"/>
              <a:buChar char="‣"/>
              <a:defRPr/>
            </a:lvl3pPr>
            <a:lvl4pPr indent="-317500" lvl="3" marL="1828800" rtl="0">
              <a:lnSpc>
                <a:spcPct val="100000"/>
              </a:lnSpc>
              <a:spcBef>
                <a:spcPts val="1000"/>
              </a:spcBef>
              <a:spcAft>
                <a:spcPts val="0"/>
              </a:spcAft>
              <a:buSzPts val="1400"/>
              <a:buChar char="‣"/>
              <a:defRPr/>
            </a:lvl4pPr>
            <a:lvl5pPr indent="-317500" lvl="4" marL="2286000" rtl="0">
              <a:lnSpc>
                <a:spcPct val="100000"/>
              </a:lnSpc>
              <a:spcBef>
                <a:spcPts val="1000"/>
              </a:spcBef>
              <a:spcAft>
                <a:spcPts val="0"/>
              </a:spcAft>
              <a:buSzPts val="1400"/>
              <a:buChar char="‣"/>
              <a:defRPr/>
            </a:lvl5pPr>
            <a:lvl6pPr indent="-317500" lvl="5" marL="2743200" rtl="0">
              <a:lnSpc>
                <a:spcPct val="100000"/>
              </a:lnSpc>
              <a:spcBef>
                <a:spcPts val="1000"/>
              </a:spcBef>
              <a:spcAft>
                <a:spcPts val="0"/>
              </a:spcAft>
              <a:buSzPts val="1400"/>
              <a:buChar char="•"/>
              <a:defRPr/>
            </a:lvl6pPr>
            <a:lvl7pPr indent="-317500" lvl="6" marL="3200400" rtl="0">
              <a:lnSpc>
                <a:spcPct val="100000"/>
              </a:lnSpc>
              <a:spcBef>
                <a:spcPts val="1000"/>
              </a:spcBef>
              <a:spcAft>
                <a:spcPts val="0"/>
              </a:spcAft>
              <a:buSzPts val="1400"/>
              <a:buChar char="•"/>
              <a:defRPr/>
            </a:lvl7pPr>
            <a:lvl8pPr indent="-317500" lvl="7" marL="3657600" rtl="0">
              <a:lnSpc>
                <a:spcPct val="100000"/>
              </a:lnSpc>
              <a:spcBef>
                <a:spcPts val="1000"/>
              </a:spcBef>
              <a:spcAft>
                <a:spcPts val="0"/>
              </a:spcAft>
              <a:buSzPts val="1400"/>
              <a:buChar char="•"/>
              <a:defRPr/>
            </a:lvl8pPr>
            <a:lvl9pPr indent="-317500" lvl="8" marL="4114800" rtl="0">
              <a:lnSpc>
                <a:spcPct val="100000"/>
              </a:lnSpc>
              <a:spcBef>
                <a:spcPts val="1000"/>
              </a:spcBef>
              <a:spcAft>
                <a:spcPts val="0"/>
              </a:spcAft>
              <a:buSzPts val="1400"/>
              <a:buChar char="•"/>
              <a:defRPr/>
            </a:lvl9pPr>
          </a:lstStyle>
          <a:p/>
        </p:txBody>
      </p:sp>
      <p:sp>
        <p:nvSpPr>
          <p:cNvPr id="364" name="Shape 364"/>
          <p:cNvSpPr txBox="1"/>
          <p:nvPr>
            <p:ph idx="12" type="sldNum"/>
          </p:nvPr>
        </p:nvSpPr>
        <p:spPr>
          <a:xfrm>
            <a:off x="12014200" y="739139"/>
            <a:ext cx="362100" cy="426600"/>
          </a:xfrm>
          <a:prstGeom prst="rect">
            <a:avLst/>
          </a:prstGeom>
          <a:no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SzPts val="1400"/>
              <a:buChar char="●"/>
            </a:pPr>
            <a:r>
              <a:t/>
            </a:r>
            <a:endParaRPr/>
          </a:p>
          <a:p>
            <a:pPr indent="139700" lvl="1" marL="0" marR="0" rtl="0" algn="l">
              <a:lnSpc>
                <a:spcPct val="100000"/>
              </a:lnSpc>
              <a:spcBef>
                <a:spcPts val="0"/>
              </a:spcBef>
              <a:spcAft>
                <a:spcPts val="0"/>
              </a:spcAft>
              <a:buSzPts val="1400"/>
              <a:buChar char="○"/>
            </a:pPr>
            <a:r>
              <a:t/>
            </a:r>
            <a:endParaRPr/>
          </a:p>
          <a:p>
            <a:pPr indent="368300" lvl="2" marL="0" marR="0" rtl="0" algn="l">
              <a:lnSpc>
                <a:spcPct val="100000"/>
              </a:lnSpc>
              <a:spcBef>
                <a:spcPts val="0"/>
              </a:spcBef>
              <a:spcAft>
                <a:spcPts val="0"/>
              </a:spcAft>
              <a:buSzPts val="1400"/>
              <a:buChar char="■"/>
            </a:pPr>
            <a:r>
              <a:t/>
            </a:r>
            <a:endParaRPr/>
          </a:p>
          <a:p>
            <a:pPr indent="596900" lvl="3" marL="0" marR="0" rtl="0" algn="l">
              <a:lnSpc>
                <a:spcPct val="100000"/>
              </a:lnSpc>
              <a:spcBef>
                <a:spcPts val="0"/>
              </a:spcBef>
              <a:spcAft>
                <a:spcPts val="0"/>
              </a:spcAft>
              <a:buSzPts val="1400"/>
              <a:buChar char="●"/>
            </a:pPr>
            <a:r>
              <a:t/>
            </a:r>
            <a:endParaRPr/>
          </a:p>
          <a:p>
            <a:pPr indent="825500" lvl="4" marL="0" marR="0" rtl="0" algn="l">
              <a:lnSpc>
                <a:spcPct val="100000"/>
              </a:lnSpc>
              <a:spcBef>
                <a:spcPts val="0"/>
              </a:spcBef>
              <a:spcAft>
                <a:spcPts val="0"/>
              </a:spcAft>
              <a:buSzPts val="1400"/>
              <a:buChar char="○"/>
            </a:pPr>
            <a:r>
              <a:t/>
            </a:r>
            <a:endParaRPr/>
          </a:p>
          <a:p>
            <a:pPr indent="1054100" lvl="5" marL="0" marR="0" rtl="0" algn="l">
              <a:lnSpc>
                <a:spcPct val="100000"/>
              </a:lnSpc>
              <a:spcBef>
                <a:spcPts val="0"/>
              </a:spcBef>
              <a:spcAft>
                <a:spcPts val="0"/>
              </a:spcAft>
              <a:buSzPts val="1400"/>
              <a:buChar char="■"/>
            </a:pPr>
            <a:r>
              <a:t/>
            </a:r>
            <a:endParaRPr/>
          </a:p>
          <a:p>
            <a:pPr indent="1282700" lvl="6" marL="0" marR="0" rtl="0" algn="l">
              <a:lnSpc>
                <a:spcPct val="100000"/>
              </a:lnSpc>
              <a:spcBef>
                <a:spcPts val="0"/>
              </a:spcBef>
              <a:spcAft>
                <a:spcPts val="0"/>
              </a:spcAft>
              <a:buSzPts val="1400"/>
              <a:buChar char="●"/>
            </a:pPr>
            <a:r>
              <a:t/>
            </a:r>
            <a:endParaRPr/>
          </a:p>
          <a:p>
            <a:pPr indent="1511300" lvl="7" marL="0" marR="0" rtl="0" algn="l">
              <a:lnSpc>
                <a:spcPct val="100000"/>
              </a:lnSpc>
              <a:spcBef>
                <a:spcPts val="0"/>
              </a:spcBef>
              <a:spcAft>
                <a:spcPts val="0"/>
              </a:spcAft>
              <a:buSzPts val="1400"/>
              <a:buChar char="○"/>
            </a:pPr>
            <a:r>
              <a:t/>
            </a:r>
            <a:endParaRPr/>
          </a:p>
          <a:p>
            <a:pPr indent="1739900" lvl="8" marL="0" marR="0" rtl="0" algn="l">
              <a:lnSpc>
                <a:spcPct val="100000"/>
              </a:lnSpc>
              <a:spcBef>
                <a:spcPts val="0"/>
              </a:spcBef>
              <a:spcAft>
                <a:spcPts val="0"/>
              </a:spcAft>
              <a:buSzPts val="1400"/>
              <a:buChar char="■"/>
            </a:pPr>
            <a:r>
              <a:t/>
            </a:r>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Content: IPad">
    <p:spTree>
      <p:nvGrpSpPr>
        <p:cNvPr id="365" name="Shape 365"/>
        <p:cNvGrpSpPr/>
        <p:nvPr/>
      </p:nvGrpSpPr>
      <p:grpSpPr>
        <a:xfrm>
          <a:off x="0" y="0"/>
          <a:ext cx="0" cy="0"/>
          <a:chOff x="0" y="0"/>
          <a:chExt cx="0" cy="0"/>
        </a:xfrm>
      </p:grpSpPr>
      <p:pic>
        <p:nvPicPr>
          <p:cNvPr id="366" name="Shape 366"/>
          <p:cNvPicPr preferRelativeResize="0"/>
          <p:nvPr/>
        </p:nvPicPr>
        <p:blipFill rotWithShape="1">
          <a:blip r:embed="rId2">
            <a:alphaModFix/>
          </a:blip>
          <a:srcRect b="0" l="0" r="0" t="0"/>
          <a:stretch/>
        </p:blipFill>
        <p:spPr>
          <a:xfrm>
            <a:off x="3136900" y="1511300"/>
            <a:ext cx="6845400" cy="5354700"/>
          </a:xfrm>
          <a:prstGeom prst="rect">
            <a:avLst/>
          </a:prstGeom>
          <a:noFill/>
          <a:ln>
            <a:noFill/>
          </a:ln>
        </p:spPr>
      </p:pic>
      <p:cxnSp>
        <p:nvCxnSpPr>
          <p:cNvPr id="367" name="Shape 367"/>
          <p:cNvCxnSpPr/>
          <p:nvPr/>
        </p:nvCxnSpPr>
        <p:spPr>
          <a:xfrm>
            <a:off x="635000" y="635000"/>
            <a:ext cx="11734800" cy="0"/>
          </a:xfrm>
          <a:prstGeom prst="straightConnector1">
            <a:avLst/>
          </a:prstGeom>
          <a:noFill/>
          <a:ln>
            <a:noFill/>
          </a:ln>
        </p:spPr>
      </p:cxnSp>
      <p:cxnSp>
        <p:nvCxnSpPr>
          <p:cNvPr id="368" name="Shape 368"/>
          <p:cNvCxnSpPr/>
          <p:nvPr/>
        </p:nvCxnSpPr>
        <p:spPr>
          <a:xfrm>
            <a:off x="635000" y="1219200"/>
            <a:ext cx="11734800" cy="0"/>
          </a:xfrm>
          <a:prstGeom prst="straightConnector1">
            <a:avLst/>
          </a:prstGeom>
          <a:noFill/>
          <a:ln>
            <a:noFill/>
          </a:ln>
        </p:spPr>
      </p:cxnSp>
      <p:sp>
        <p:nvSpPr>
          <p:cNvPr id="369" name="Shape 369"/>
          <p:cNvSpPr txBox="1"/>
          <p:nvPr>
            <p:ph idx="1" type="body"/>
          </p:nvPr>
        </p:nvSpPr>
        <p:spPr>
          <a:xfrm>
            <a:off x="3822700" y="2095500"/>
            <a:ext cx="5435700" cy="4089300"/>
          </a:xfrm>
          <a:prstGeom prst="rect">
            <a:avLst/>
          </a:prstGeom>
          <a:noFill/>
          <a:ln>
            <a:noFill/>
          </a:ln>
        </p:spPr>
        <p:txBody>
          <a:bodyPr anchorCtr="0" anchor="ctr" bIns="91425" lIns="91425" rIns="91425" wrap="square" tIns="91425"/>
          <a:lstStyle>
            <a:lvl1pPr indent="-317500" lvl="0" marL="457200" rtl="0">
              <a:lnSpc>
                <a:spcPct val="100000"/>
              </a:lnSpc>
              <a:spcBef>
                <a:spcPts val="1000"/>
              </a:spcBef>
              <a:spcAft>
                <a:spcPts val="0"/>
              </a:spcAft>
              <a:buSzPts val="1400"/>
              <a:buChar char="●"/>
              <a:defRPr/>
            </a:lvl1pPr>
            <a:lvl2pPr indent="-317500" lvl="1" marL="914400" rtl="0">
              <a:lnSpc>
                <a:spcPct val="100000"/>
              </a:lnSpc>
              <a:spcBef>
                <a:spcPts val="1000"/>
              </a:spcBef>
              <a:spcAft>
                <a:spcPts val="0"/>
              </a:spcAft>
              <a:buSzPts val="1400"/>
              <a:buChar char="‣"/>
              <a:defRPr/>
            </a:lvl2pPr>
            <a:lvl3pPr indent="-317500" lvl="2" marL="1371600" rtl="0">
              <a:lnSpc>
                <a:spcPct val="100000"/>
              </a:lnSpc>
              <a:spcBef>
                <a:spcPts val="1000"/>
              </a:spcBef>
              <a:spcAft>
                <a:spcPts val="0"/>
              </a:spcAft>
              <a:buSzPts val="1400"/>
              <a:buChar char="‣"/>
              <a:defRPr/>
            </a:lvl3pPr>
            <a:lvl4pPr indent="-317500" lvl="3" marL="1828800" rtl="0">
              <a:lnSpc>
                <a:spcPct val="100000"/>
              </a:lnSpc>
              <a:spcBef>
                <a:spcPts val="1000"/>
              </a:spcBef>
              <a:spcAft>
                <a:spcPts val="0"/>
              </a:spcAft>
              <a:buSzPts val="1400"/>
              <a:buChar char="‣"/>
              <a:defRPr/>
            </a:lvl4pPr>
            <a:lvl5pPr indent="-317500" lvl="4" marL="2286000" rtl="0">
              <a:lnSpc>
                <a:spcPct val="100000"/>
              </a:lnSpc>
              <a:spcBef>
                <a:spcPts val="1000"/>
              </a:spcBef>
              <a:spcAft>
                <a:spcPts val="0"/>
              </a:spcAft>
              <a:buSzPts val="1400"/>
              <a:buChar char="‣"/>
              <a:defRPr/>
            </a:lvl5pPr>
            <a:lvl6pPr indent="-317500" lvl="5" marL="2743200" rtl="0">
              <a:lnSpc>
                <a:spcPct val="100000"/>
              </a:lnSpc>
              <a:spcBef>
                <a:spcPts val="1000"/>
              </a:spcBef>
              <a:spcAft>
                <a:spcPts val="0"/>
              </a:spcAft>
              <a:buSzPts val="1400"/>
              <a:buChar char="•"/>
              <a:defRPr/>
            </a:lvl6pPr>
            <a:lvl7pPr indent="-317500" lvl="6" marL="3200400" rtl="0">
              <a:lnSpc>
                <a:spcPct val="100000"/>
              </a:lnSpc>
              <a:spcBef>
                <a:spcPts val="1000"/>
              </a:spcBef>
              <a:spcAft>
                <a:spcPts val="0"/>
              </a:spcAft>
              <a:buSzPts val="1400"/>
              <a:buChar char="•"/>
              <a:defRPr/>
            </a:lvl7pPr>
            <a:lvl8pPr indent="-317500" lvl="7" marL="3657600" rtl="0">
              <a:lnSpc>
                <a:spcPct val="100000"/>
              </a:lnSpc>
              <a:spcBef>
                <a:spcPts val="1000"/>
              </a:spcBef>
              <a:spcAft>
                <a:spcPts val="0"/>
              </a:spcAft>
              <a:buSzPts val="1400"/>
              <a:buChar char="•"/>
              <a:defRPr/>
            </a:lvl8pPr>
            <a:lvl9pPr indent="-317500" lvl="8" marL="4114800" rtl="0">
              <a:lnSpc>
                <a:spcPct val="100000"/>
              </a:lnSpc>
              <a:spcBef>
                <a:spcPts val="1000"/>
              </a:spcBef>
              <a:spcAft>
                <a:spcPts val="0"/>
              </a:spcAft>
              <a:buSzPts val="1400"/>
              <a:buChar char="•"/>
              <a:defRPr/>
            </a:lvl9pPr>
          </a:lstStyle>
          <a:p/>
        </p:txBody>
      </p:sp>
      <p:sp>
        <p:nvSpPr>
          <p:cNvPr id="370" name="Shape 370"/>
          <p:cNvSpPr txBox="1"/>
          <p:nvPr>
            <p:ph idx="12" type="sldNum"/>
          </p:nvPr>
        </p:nvSpPr>
        <p:spPr>
          <a:xfrm>
            <a:off x="12014200" y="739139"/>
            <a:ext cx="362100" cy="426600"/>
          </a:xfrm>
          <a:prstGeom prst="rect">
            <a:avLst/>
          </a:prstGeom>
          <a:no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SzPts val="1400"/>
              <a:buChar char="●"/>
            </a:pPr>
            <a:r>
              <a:t/>
            </a:r>
            <a:endParaRPr/>
          </a:p>
          <a:p>
            <a:pPr indent="139700" lvl="1" marL="0" marR="0" rtl="0" algn="l">
              <a:lnSpc>
                <a:spcPct val="100000"/>
              </a:lnSpc>
              <a:spcBef>
                <a:spcPts val="0"/>
              </a:spcBef>
              <a:spcAft>
                <a:spcPts val="0"/>
              </a:spcAft>
              <a:buSzPts val="1400"/>
              <a:buChar char="○"/>
            </a:pPr>
            <a:r>
              <a:t/>
            </a:r>
            <a:endParaRPr/>
          </a:p>
          <a:p>
            <a:pPr indent="368300" lvl="2" marL="0" marR="0" rtl="0" algn="l">
              <a:lnSpc>
                <a:spcPct val="100000"/>
              </a:lnSpc>
              <a:spcBef>
                <a:spcPts val="0"/>
              </a:spcBef>
              <a:spcAft>
                <a:spcPts val="0"/>
              </a:spcAft>
              <a:buSzPts val="1400"/>
              <a:buChar char="■"/>
            </a:pPr>
            <a:r>
              <a:t/>
            </a:r>
            <a:endParaRPr/>
          </a:p>
          <a:p>
            <a:pPr indent="596900" lvl="3" marL="0" marR="0" rtl="0" algn="l">
              <a:lnSpc>
                <a:spcPct val="100000"/>
              </a:lnSpc>
              <a:spcBef>
                <a:spcPts val="0"/>
              </a:spcBef>
              <a:spcAft>
                <a:spcPts val="0"/>
              </a:spcAft>
              <a:buSzPts val="1400"/>
              <a:buChar char="●"/>
            </a:pPr>
            <a:r>
              <a:t/>
            </a:r>
            <a:endParaRPr/>
          </a:p>
          <a:p>
            <a:pPr indent="825500" lvl="4" marL="0" marR="0" rtl="0" algn="l">
              <a:lnSpc>
                <a:spcPct val="100000"/>
              </a:lnSpc>
              <a:spcBef>
                <a:spcPts val="0"/>
              </a:spcBef>
              <a:spcAft>
                <a:spcPts val="0"/>
              </a:spcAft>
              <a:buSzPts val="1400"/>
              <a:buChar char="○"/>
            </a:pPr>
            <a:r>
              <a:t/>
            </a:r>
            <a:endParaRPr/>
          </a:p>
          <a:p>
            <a:pPr indent="1054100" lvl="5" marL="0" marR="0" rtl="0" algn="l">
              <a:lnSpc>
                <a:spcPct val="100000"/>
              </a:lnSpc>
              <a:spcBef>
                <a:spcPts val="0"/>
              </a:spcBef>
              <a:spcAft>
                <a:spcPts val="0"/>
              </a:spcAft>
              <a:buSzPts val="1400"/>
              <a:buChar char="■"/>
            </a:pPr>
            <a:r>
              <a:t/>
            </a:r>
            <a:endParaRPr/>
          </a:p>
          <a:p>
            <a:pPr indent="1282700" lvl="6" marL="0" marR="0" rtl="0" algn="l">
              <a:lnSpc>
                <a:spcPct val="100000"/>
              </a:lnSpc>
              <a:spcBef>
                <a:spcPts val="0"/>
              </a:spcBef>
              <a:spcAft>
                <a:spcPts val="0"/>
              </a:spcAft>
              <a:buSzPts val="1400"/>
              <a:buChar char="●"/>
            </a:pPr>
            <a:r>
              <a:t/>
            </a:r>
            <a:endParaRPr/>
          </a:p>
          <a:p>
            <a:pPr indent="1511300" lvl="7" marL="0" marR="0" rtl="0" algn="l">
              <a:lnSpc>
                <a:spcPct val="100000"/>
              </a:lnSpc>
              <a:spcBef>
                <a:spcPts val="0"/>
              </a:spcBef>
              <a:spcAft>
                <a:spcPts val="0"/>
              </a:spcAft>
              <a:buSzPts val="1400"/>
              <a:buChar char="○"/>
            </a:pPr>
            <a:r>
              <a:t/>
            </a:r>
            <a:endParaRPr/>
          </a:p>
          <a:p>
            <a:pPr indent="1739900" lvl="8" marL="0" marR="0" rtl="0" algn="l">
              <a:lnSpc>
                <a:spcPct val="100000"/>
              </a:lnSpc>
              <a:spcBef>
                <a:spcPts val="0"/>
              </a:spcBef>
              <a:spcAft>
                <a:spcPts val="0"/>
              </a:spcAft>
              <a:buSzPts val="1400"/>
              <a:buChar char="■"/>
            </a:pPr>
            <a:r>
              <a:t/>
            </a:r>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Content: Smart Phones">
    <p:spTree>
      <p:nvGrpSpPr>
        <p:cNvPr id="371" name="Shape 371"/>
        <p:cNvGrpSpPr/>
        <p:nvPr/>
      </p:nvGrpSpPr>
      <p:grpSpPr>
        <a:xfrm>
          <a:off x="0" y="0"/>
          <a:ext cx="0" cy="0"/>
          <a:chOff x="0" y="0"/>
          <a:chExt cx="0" cy="0"/>
        </a:xfrm>
      </p:grpSpPr>
      <p:pic>
        <p:nvPicPr>
          <p:cNvPr id="372" name="Shape 372"/>
          <p:cNvPicPr preferRelativeResize="0"/>
          <p:nvPr/>
        </p:nvPicPr>
        <p:blipFill rotWithShape="1">
          <a:blip r:embed="rId2">
            <a:alphaModFix/>
          </a:blip>
          <a:srcRect b="0" l="0" r="0" t="0"/>
          <a:stretch/>
        </p:blipFill>
        <p:spPr>
          <a:xfrm>
            <a:off x="1016000" y="1313656"/>
            <a:ext cx="4044000" cy="6057900"/>
          </a:xfrm>
          <a:prstGeom prst="rect">
            <a:avLst/>
          </a:prstGeom>
          <a:noFill/>
          <a:ln>
            <a:noFill/>
          </a:ln>
        </p:spPr>
      </p:pic>
      <p:pic>
        <p:nvPicPr>
          <p:cNvPr id="373" name="Shape 373"/>
          <p:cNvPicPr preferRelativeResize="0"/>
          <p:nvPr/>
        </p:nvPicPr>
        <p:blipFill rotWithShape="1">
          <a:blip r:embed="rId3">
            <a:alphaModFix/>
          </a:blip>
          <a:srcRect b="0" l="0" r="0" t="0"/>
          <a:stretch/>
        </p:blipFill>
        <p:spPr>
          <a:xfrm>
            <a:off x="4673600" y="1371600"/>
            <a:ext cx="3695700" cy="5514600"/>
          </a:xfrm>
          <a:prstGeom prst="rect">
            <a:avLst/>
          </a:prstGeom>
          <a:noFill/>
          <a:ln>
            <a:noFill/>
          </a:ln>
        </p:spPr>
      </p:pic>
      <p:pic>
        <p:nvPicPr>
          <p:cNvPr id="374" name="Shape 374"/>
          <p:cNvPicPr preferRelativeResize="0"/>
          <p:nvPr/>
        </p:nvPicPr>
        <p:blipFill rotWithShape="1">
          <a:blip r:embed="rId4">
            <a:alphaModFix/>
          </a:blip>
          <a:srcRect b="0" l="0" r="0" t="0"/>
          <a:stretch/>
        </p:blipFill>
        <p:spPr>
          <a:xfrm>
            <a:off x="8509000" y="1358900"/>
            <a:ext cx="2984400" cy="5459400"/>
          </a:xfrm>
          <a:prstGeom prst="rect">
            <a:avLst/>
          </a:prstGeom>
          <a:noFill/>
          <a:ln>
            <a:noFill/>
          </a:ln>
        </p:spPr>
      </p:pic>
      <p:cxnSp>
        <p:nvCxnSpPr>
          <p:cNvPr id="375" name="Shape 375"/>
          <p:cNvCxnSpPr/>
          <p:nvPr/>
        </p:nvCxnSpPr>
        <p:spPr>
          <a:xfrm>
            <a:off x="635000" y="635000"/>
            <a:ext cx="11734800" cy="0"/>
          </a:xfrm>
          <a:prstGeom prst="straightConnector1">
            <a:avLst/>
          </a:prstGeom>
          <a:noFill/>
          <a:ln>
            <a:noFill/>
          </a:ln>
        </p:spPr>
      </p:cxnSp>
      <p:cxnSp>
        <p:nvCxnSpPr>
          <p:cNvPr id="376" name="Shape 376"/>
          <p:cNvCxnSpPr/>
          <p:nvPr/>
        </p:nvCxnSpPr>
        <p:spPr>
          <a:xfrm>
            <a:off x="635000" y="1219200"/>
            <a:ext cx="11734800" cy="0"/>
          </a:xfrm>
          <a:prstGeom prst="straightConnector1">
            <a:avLst/>
          </a:prstGeom>
          <a:noFill/>
          <a:ln>
            <a:noFill/>
          </a:ln>
        </p:spPr>
      </p:cxnSp>
      <p:sp>
        <p:nvSpPr>
          <p:cNvPr id="377" name="Shape 377"/>
          <p:cNvSpPr/>
          <p:nvPr/>
        </p:nvSpPr>
        <p:spPr>
          <a:xfrm>
            <a:off x="5651500" y="3835400"/>
            <a:ext cx="1707900" cy="254100"/>
          </a:xfrm>
          <a:prstGeom prst="rect">
            <a:avLst/>
          </a:prstGeom>
          <a:noFill/>
          <a:ln>
            <a:noFill/>
          </a:ln>
        </p:spPr>
        <p:txBody>
          <a:bodyPr anchorCtr="0" anchor="t" bIns="38100" lIns="38100" rIns="38100" wrap="square" tIns="38100">
            <a:noAutofit/>
          </a:bodyPr>
          <a:lstStyle/>
          <a:p>
            <a:pPr indent="0" lvl="0" marL="0" marR="0" rtl="0" algn="l">
              <a:spcBef>
                <a:spcPts val="0"/>
              </a:spcBef>
              <a:spcAft>
                <a:spcPts val="0"/>
              </a:spcAft>
              <a:buNone/>
            </a:pPr>
            <a:r>
              <a:rPr b="0" i="0" lang="en-US" sz="1400" u="none" cap="none" strike="noStrike">
                <a:solidFill>
                  <a:srgbClr val="000000"/>
                </a:solidFill>
                <a:latin typeface="Arial"/>
                <a:ea typeface="Arial"/>
                <a:cs typeface="Arial"/>
                <a:sym typeface="Arial"/>
              </a:rPr>
              <a:t>Drag an object here</a:t>
            </a:r>
            <a:endParaRPr/>
          </a:p>
        </p:txBody>
      </p:sp>
      <p:sp>
        <p:nvSpPr>
          <p:cNvPr id="378" name="Shape 378"/>
          <p:cNvSpPr/>
          <p:nvPr/>
        </p:nvSpPr>
        <p:spPr>
          <a:xfrm>
            <a:off x="9182100" y="3835400"/>
            <a:ext cx="1707900" cy="254100"/>
          </a:xfrm>
          <a:prstGeom prst="rect">
            <a:avLst/>
          </a:prstGeom>
          <a:noFill/>
          <a:ln>
            <a:noFill/>
          </a:ln>
        </p:spPr>
        <p:txBody>
          <a:bodyPr anchorCtr="0" anchor="t" bIns="38100" lIns="38100" rIns="38100" wrap="square" tIns="38100">
            <a:noAutofit/>
          </a:bodyPr>
          <a:lstStyle/>
          <a:p>
            <a:pPr indent="0" lvl="0" marL="0" marR="0" rtl="0" algn="l">
              <a:spcBef>
                <a:spcPts val="0"/>
              </a:spcBef>
              <a:spcAft>
                <a:spcPts val="0"/>
              </a:spcAft>
              <a:buNone/>
            </a:pPr>
            <a:r>
              <a:rPr b="0" i="0" lang="en-US" sz="1400" u="none" cap="none" strike="noStrike">
                <a:solidFill>
                  <a:srgbClr val="000000"/>
                </a:solidFill>
                <a:latin typeface="Arial"/>
                <a:ea typeface="Arial"/>
                <a:cs typeface="Arial"/>
                <a:sym typeface="Arial"/>
              </a:rPr>
              <a:t>Drag an object here</a:t>
            </a:r>
            <a:endParaRPr/>
          </a:p>
        </p:txBody>
      </p:sp>
      <p:sp>
        <p:nvSpPr>
          <p:cNvPr id="379" name="Shape 379"/>
          <p:cNvSpPr txBox="1"/>
          <p:nvPr>
            <p:ph idx="1" type="body"/>
          </p:nvPr>
        </p:nvSpPr>
        <p:spPr>
          <a:xfrm>
            <a:off x="1841500" y="1981200"/>
            <a:ext cx="2311500" cy="3962400"/>
          </a:xfrm>
          <a:prstGeom prst="rect">
            <a:avLst/>
          </a:prstGeom>
          <a:noFill/>
          <a:ln>
            <a:noFill/>
          </a:ln>
        </p:spPr>
        <p:txBody>
          <a:bodyPr anchorCtr="0" anchor="ctr" bIns="91425" lIns="91425" rIns="91425" wrap="square" tIns="91425"/>
          <a:lstStyle>
            <a:lvl1pPr indent="-317500" lvl="0" marL="457200" rtl="0">
              <a:lnSpc>
                <a:spcPct val="100000"/>
              </a:lnSpc>
              <a:spcBef>
                <a:spcPts val="1000"/>
              </a:spcBef>
              <a:spcAft>
                <a:spcPts val="0"/>
              </a:spcAft>
              <a:buSzPts val="1400"/>
              <a:buChar char="●"/>
              <a:defRPr/>
            </a:lvl1pPr>
            <a:lvl2pPr indent="-317500" lvl="1" marL="914400" rtl="0">
              <a:lnSpc>
                <a:spcPct val="100000"/>
              </a:lnSpc>
              <a:spcBef>
                <a:spcPts val="1000"/>
              </a:spcBef>
              <a:spcAft>
                <a:spcPts val="0"/>
              </a:spcAft>
              <a:buSzPts val="1400"/>
              <a:buChar char="‣"/>
              <a:defRPr/>
            </a:lvl2pPr>
            <a:lvl3pPr indent="-317500" lvl="2" marL="1371600" rtl="0">
              <a:lnSpc>
                <a:spcPct val="100000"/>
              </a:lnSpc>
              <a:spcBef>
                <a:spcPts val="1000"/>
              </a:spcBef>
              <a:spcAft>
                <a:spcPts val="0"/>
              </a:spcAft>
              <a:buSzPts val="1400"/>
              <a:buChar char="‣"/>
              <a:defRPr/>
            </a:lvl3pPr>
            <a:lvl4pPr indent="-317500" lvl="3" marL="1828800" rtl="0">
              <a:lnSpc>
                <a:spcPct val="100000"/>
              </a:lnSpc>
              <a:spcBef>
                <a:spcPts val="1000"/>
              </a:spcBef>
              <a:spcAft>
                <a:spcPts val="0"/>
              </a:spcAft>
              <a:buSzPts val="1400"/>
              <a:buChar char="‣"/>
              <a:defRPr/>
            </a:lvl4pPr>
            <a:lvl5pPr indent="-317500" lvl="4" marL="2286000" rtl="0">
              <a:lnSpc>
                <a:spcPct val="100000"/>
              </a:lnSpc>
              <a:spcBef>
                <a:spcPts val="1000"/>
              </a:spcBef>
              <a:spcAft>
                <a:spcPts val="0"/>
              </a:spcAft>
              <a:buSzPts val="1400"/>
              <a:buChar char="‣"/>
              <a:defRPr/>
            </a:lvl5pPr>
            <a:lvl6pPr indent="-317500" lvl="5" marL="2743200" rtl="0">
              <a:lnSpc>
                <a:spcPct val="100000"/>
              </a:lnSpc>
              <a:spcBef>
                <a:spcPts val="1000"/>
              </a:spcBef>
              <a:spcAft>
                <a:spcPts val="0"/>
              </a:spcAft>
              <a:buSzPts val="1400"/>
              <a:buChar char="•"/>
              <a:defRPr/>
            </a:lvl6pPr>
            <a:lvl7pPr indent="-317500" lvl="6" marL="3200400" rtl="0">
              <a:lnSpc>
                <a:spcPct val="100000"/>
              </a:lnSpc>
              <a:spcBef>
                <a:spcPts val="1000"/>
              </a:spcBef>
              <a:spcAft>
                <a:spcPts val="0"/>
              </a:spcAft>
              <a:buSzPts val="1400"/>
              <a:buChar char="•"/>
              <a:defRPr/>
            </a:lvl7pPr>
            <a:lvl8pPr indent="-317500" lvl="7" marL="3657600" rtl="0">
              <a:lnSpc>
                <a:spcPct val="100000"/>
              </a:lnSpc>
              <a:spcBef>
                <a:spcPts val="1000"/>
              </a:spcBef>
              <a:spcAft>
                <a:spcPts val="0"/>
              </a:spcAft>
              <a:buSzPts val="1400"/>
              <a:buChar char="•"/>
              <a:defRPr/>
            </a:lvl8pPr>
            <a:lvl9pPr indent="-317500" lvl="8" marL="4114800" rtl="0">
              <a:lnSpc>
                <a:spcPct val="100000"/>
              </a:lnSpc>
              <a:spcBef>
                <a:spcPts val="1000"/>
              </a:spcBef>
              <a:spcAft>
                <a:spcPts val="0"/>
              </a:spcAft>
              <a:buSzPts val="1400"/>
              <a:buChar char="•"/>
              <a:defRPr/>
            </a:lvl9pPr>
          </a:lstStyle>
          <a:p/>
        </p:txBody>
      </p:sp>
      <p:sp>
        <p:nvSpPr>
          <p:cNvPr id="380" name="Shape 380"/>
          <p:cNvSpPr txBox="1"/>
          <p:nvPr>
            <p:ph idx="12" type="sldNum"/>
          </p:nvPr>
        </p:nvSpPr>
        <p:spPr>
          <a:xfrm>
            <a:off x="12014200" y="739139"/>
            <a:ext cx="362100" cy="426600"/>
          </a:xfrm>
          <a:prstGeom prst="rect">
            <a:avLst/>
          </a:prstGeom>
          <a:no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SzPts val="1400"/>
              <a:buChar char="●"/>
            </a:pPr>
            <a:r>
              <a:t/>
            </a:r>
            <a:endParaRPr/>
          </a:p>
          <a:p>
            <a:pPr indent="139700" lvl="1" marL="0" marR="0" rtl="0" algn="l">
              <a:lnSpc>
                <a:spcPct val="100000"/>
              </a:lnSpc>
              <a:spcBef>
                <a:spcPts val="0"/>
              </a:spcBef>
              <a:spcAft>
                <a:spcPts val="0"/>
              </a:spcAft>
              <a:buSzPts val="1400"/>
              <a:buChar char="○"/>
            </a:pPr>
            <a:r>
              <a:t/>
            </a:r>
            <a:endParaRPr/>
          </a:p>
          <a:p>
            <a:pPr indent="368300" lvl="2" marL="0" marR="0" rtl="0" algn="l">
              <a:lnSpc>
                <a:spcPct val="100000"/>
              </a:lnSpc>
              <a:spcBef>
                <a:spcPts val="0"/>
              </a:spcBef>
              <a:spcAft>
                <a:spcPts val="0"/>
              </a:spcAft>
              <a:buSzPts val="1400"/>
              <a:buChar char="■"/>
            </a:pPr>
            <a:r>
              <a:t/>
            </a:r>
            <a:endParaRPr/>
          </a:p>
          <a:p>
            <a:pPr indent="596900" lvl="3" marL="0" marR="0" rtl="0" algn="l">
              <a:lnSpc>
                <a:spcPct val="100000"/>
              </a:lnSpc>
              <a:spcBef>
                <a:spcPts val="0"/>
              </a:spcBef>
              <a:spcAft>
                <a:spcPts val="0"/>
              </a:spcAft>
              <a:buSzPts val="1400"/>
              <a:buChar char="●"/>
            </a:pPr>
            <a:r>
              <a:t/>
            </a:r>
            <a:endParaRPr/>
          </a:p>
          <a:p>
            <a:pPr indent="825500" lvl="4" marL="0" marR="0" rtl="0" algn="l">
              <a:lnSpc>
                <a:spcPct val="100000"/>
              </a:lnSpc>
              <a:spcBef>
                <a:spcPts val="0"/>
              </a:spcBef>
              <a:spcAft>
                <a:spcPts val="0"/>
              </a:spcAft>
              <a:buSzPts val="1400"/>
              <a:buChar char="○"/>
            </a:pPr>
            <a:r>
              <a:t/>
            </a:r>
            <a:endParaRPr/>
          </a:p>
          <a:p>
            <a:pPr indent="1054100" lvl="5" marL="0" marR="0" rtl="0" algn="l">
              <a:lnSpc>
                <a:spcPct val="100000"/>
              </a:lnSpc>
              <a:spcBef>
                <a:spcPts val="0"/>
              </a:spcBef>
              <a:spcAft>
                <a:spcPts val="0"/>
              </a:spcAft>
              <a:buSzPts val="1400"/>
              <a:buChar char="■"/>
            </a:pPr>
            <a:r>
              <a:t/>
            </a:r>
            <a:endParaRPr/>
          </a:p>
          <a:p>
            <a:pPr indent="1282700" lvl="6" marL="0" marR="0" rtl="0" algn="l">
              <a:lnSpc>
                <a:spcPct val="100000"/>
              </a:lnSpc>
              <a:spcBef>
                <a:spcPts val="0"/>
              </a:spcBef>
              <a:spcAft>
                <a:spcPts val="0"/>
              </a:spcAft>
              <a:buSzPts val="1400"/>
              <a:buChar char="●"/>
            </a:pPr>
            <a:r>
              <a:t/>
            </a:r>
            <a:endParaRPr/>
          </a:p>
          <a:p>
            <a:pPr indent="1511300" lvl="7" marL="0" marR="0" rtl="0" algn="l">
              <a:lnSpc>
                <a:spcPct val="100000"/>
              </a:lnSpc>
              <a:spcBef>
                <a:spcPts val="0"/>
              </a:spcBef>
              <a:spcAft>
                <a:spcPts val="0"/>
              </a:spcAft>
              <a:buSzPts val="1400"/>
              <a:buChar char="○"/>
            </a:pPr>
            <a:r>
              <a:t/>
            </a:r>
            <a:endParaRPr/>
          </a:p>
          <a:p>
            <a:pPr indent="1739900" lvl="8" marL="0" marR="0" rtl="0" algn="l">
              <a:lnSpc>
                <a:spcPct val="100000"/>
              </a:lnSpc>
              <a:spcBef>
                <a:spcPts val="0"/>
              </a:spcBef>
              <a:spcAft>
                <a:spcPts val="0"/>
              </a:spcAft>
              <a:buSzPts val="1400"/>
              <a:buChar char="■"/>
            </a:pPr>
            <a:r>
              <a:t/>
            </a:r>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Discussion">
    <p:bg>
      <p:bgPr>
        <a:solidFill>
          <a:srgbClr val="000000"/>
        </a:solidFill>
      </p:bgPr>
    </p:bg>
    <p:spTree>
      <p:nvGrpSpPr>
        <p:cNvPr id="381" name="Shape 381"/>
        <p:cNvGrpSpPr/>
        <p:nvPr/>
      </p:nvGrpSpPr>
      <p:grpSpPr>
        <a:xfrm>
          <a:off x="0" y="0"/>
          <a:ext cx="0" cy="0"/>
          <a:chOff x="0" y="0"/>
          <a:chExt cx="0" cy="0"/>
        </a:xfrm>
      </p:grpSpPr>
      <p:cxnSp>
        <p:nvCxnSpPr>
          <p:cNvPr id="382" name="Shape 382"/>
          <p:cNvCxnSpPr/>
          <p:nvPr/>
        </p:nvCxnSpPr>
        <p:spPr>
          <a:xfrm>
            <a:off x="635000" y="635000"/>
            <a:ext cx="11734800" cy="0"/>
          </a:xfrm>
          <a:prstGeom prst="straightConnector1">
            <a:avLst/>
          </a:prstGeom>
          <a:noFill/>
          <a:ln cap="flat" cmpd="sng" w="9525">
            <a:solidFill>
              <a:srgbClr val="FFFFFF"/>
            </a:solidFill>
            <a:prstDash val="solid"/>
            <a:miter lim="8000"/>
            <a:headEnd len="med" w="med" type="none"/>
            <a:tailEnd len="med" w="med" type="none"/>
          </a:ln>
        </p:spPr>
      </p:cxnSp>
      <p:cxnSp>
        <p:nvCxnSpPr>
          <p:cNvPr id="383" name="Shape 383"/>
          <p:cNvCxnSpPr/>
          <p:nvPr/>
        </p:nvCxnSpPr>
        <p:spPr>
          <a:xfrm>
            <a:off x="635000" y="1219200"/>
            <a:ext cx="11734800" cy="0"/>
          </a:xfrm>
          <a:prstGeom prst="straightConnector1">
            <a:avLst/>
          </a:prstGeom>
          <a:noFill/>
          <a:ln cap="flat" cmpd="sng" w="9525">
            <a:solidFill>
              <a:srgbClr val="FFFFFF"/>
            </a:solidFill>
            <a:prstDash val="solid"/>
            <a:miter lim="8000"/>
            <a:headEnd len="med" w="med" type="none"/>
            <a:tailEnd len="med" w="med" type="none"/>
          </a:ln>
        </p:spPr>
      </p:cxnSp>
      <p:sp>
        <p:nvSpPr>
          <p:cNvPr id="384" name="Shape 384"/>
          <p:cNvSpPr/>
          <p:nvPr/>
        </p:nvSpPr>
        <p:spPr>
          <a:xfrm>
            <a:off x="635000" y="1473200"/>
            <a:ext cx="11734800" cy="1460400"/>
          </a:xfrm>
          <a:prstGeom prst="rect">
            <a:avLst/>
          </a:prstGeom>
          <a:noFill/>
          <a:ln>
            <a:noFill/>
          </a:ln>
        </p:spPr>
        <p:txBody>
          <a:bodyPr anchorCtr="0" anchor="t" bIns="0" lIns="0" rIns="0" wrap="square" tIns="0">
            <a:noAutofit/>
          </a:bodyPr>
          <a:lstStyle/>
          <a:p>
            <a:pPr indent="0" lvl="0" marL="0" marR="0" rtl="0" algn="l">
              <a:lnSpc>
                <a:spcPct val="88333"/>
              </a:lnSpc>
              <a:spcBef>
                <a:spcPts val="0"/>
              </a:spcBef>
              <a:spcAft>
                <a:spcPts val="0"/>
              </a:spcAft>
              <a:buNone/>
            </a:pPr>
            <a:r>
              <a:rPr b="1" i="0" lang="en-US" sz="12000" u="none" cap="none" strike="noStrike">
                <a:solidFill>
                  <a:srgbClr val="FFFFFF"/>
                </a:solidFill>
                <a:latin typeface="Arial"/>
                <a:ea typeface="Arial"/>
                <a:cs typeface="Arial"/>
                <a:sym typeface="Arial"/>
              </a:rPr>
              <a:t>DISCUSSION TIME</a:t>
            </a:r>
            <a:endParaRPr/>
          </a:p>
        </p:txBody>
      </p:sp>
      <p:sp>
        <p:nvSpPr>
          <p:cNvPr id="385" name="Shape 385"/>
          <p:cNvSpPr txBox="1"/>
          <p:nvPr>
            <p:ph idx="12" type="sldNum"/>
          </p:nvPr>
        </p:nvSpPr>
        <p:spPr>
          <a:xfrm>
            <a:off x="12030450" y="739139"/>
            <a:ext cx="345900" cy="426600"/>
          </a:xfrm>
          <a:prstGeom prst="rect">
            <a:avLst/>
          </a:prstGeom>
          <a:noFill/>
          <a:ln>
            <a:noFill/>
          </a:ln>
        </p:spPr>
        <p:txBody>
          <a:bodyPr anchorCtr="0" anchor="ctr" bIns="91425" lIns="91425" rIns="91425" wrap="square" tIns="91425">
            <a:noAutofit/>
          </a:bodyPr>
          <a:lstStyle/>
          <a:p>
            <a:pPr indent="-88900" lvl="0" marL="0" marR="0" rtl="0" algn="r">
              <a:lnSpc>
                <a:spcPct val="100000"/>
              </a:lnSpc>
              <a:spcBef>
                <a:spcPts val="0"/>
              </a:spcBef>
              <a:spcAft>
                <a:spcPts val="0"/>
              </a:spcAft>
              <a:buSzPts val="1400"/>
              <a:buChar char="●"/>
            </a:pPr>
            <a:r>
              <a:t/>
            </a:r>
            <a:endParaRPr/>
          </a:p>
          <a:p>
            <a:pPr indent="139700" lvl="1" marL="0" marR="0" rtl="0" algn="l">
              <a:lnSpc>
                <a:spcPct val="100000"/>
              </a:lnSpc>
              <a:spcBef>
                <a:spcPts val="0"/>
              </a:spcBef>
              <a:spcAft>
                <a:spcPts val="0"/>
              </a:spcAft>
              <a:buSzPts val="1400"/>
              <a:buChar char="○"/>
            </a:pPr>
            <a:r>
              <a:t/>
            </a:r>
            <a:endParaRPr/>
          </a:p>
          <a:p>
            <a:pPr indent="368300" lvl="2" marL="0" marR="0" rtl="0" algn="l">
              <a:lnSpc>
                <a:spcPct val="100000"/>
              </a:lnSpc>
              <a:spcBef>
                <a:spcPts val="0"/>
              </a:spcBef>
              <a:spcAft>
                <a:spcPts val="0"/>
              </a:spcAft>
              <a:buSzPts val="1400"/>
              <a:buChar char="■"/>
            </a:pPr>
            <a:r>
              <a:t/>
            </a:r>
            <a:endParaRPr/>
          </a:p>
          <a:p>
            <a:pPr indent="596900" lvl="3" marL="0" marR="0" rtl="0" algn="l">
              <a:lnSpc>
                <a:spcPct val="100000"/>
              </a:lnSpc>
              <a:spcBef>
                <a:spcPts val="0"/>
              </a:spcBef>
              <a:spcAft>
                <a:spcPts val="0"/>
              </a:spcAft>
              <a:buSzPts val="1400"/>
              <a:buChar char="●"/>
            </a:pPr>
            <a:r>
              <a:t/>
            </a:r>
            <a:endParaRPr/>
          </a:p>
          <a:p>
            <a:pPr indent="825500" lvl="4" marL="0" marR="0" rtl="0" algn="l">
              <a:lnSpc>
                <a:spcPct val="100000"/>
              </a:lnSpc>
              <a:spcBef>
                <a:spcPts val="0"/>
              </a:spcBef>
              <a:spcAft>
                <a:spcPts val="0"/>
              </a:spcAft>
              <a:buSzPts val="1400"/>
              <a:buChar char="○"/>
            </a:pPr>
            <a:r>
              <a:t/>
            </a:r>
            <a:endParaRPr/>
          </a:p>
          <a:p>
            <a:pPr indent="1054100" lvl="5" marL="0" marR="0" rtl="0" algn="l">
              <a:lnSpc>
                <a:spcPct val="100000"/>
              </a:lnSpc>
              <a:spcBef>
                <a:spcPts val="0"/>
              </a:spcBef>
              <a:spcAft>
                <a:spcPts val="0"/>
              </a:spcAft>
              <a:buSzPts val="1400"/>
              <a:buChar char="■"/>
            </a:pPr>
            <a:r>
              <a:t/>
            </a:r>
            <a:endParaRPr/>
          </a:p>
          <a:p>
            <a:pPr indent="1282700" lvl="6" marL="0" marR="0" rtl="0" algn="l">
              <a:lnSpc>
                <a:spcPct val="100000"/>
              </a:lnSpc>
              <a:spcBef>
                <a:spcPts val="0"/>
              </a:spcBef>
              <a:spcAft>
                <a:spcPts val="0"/>
              </a:spcAft>
              <a:buSzPts val="1400"/>
              <a:buChar char="●"/>
            </a:pPr>
            <a:r>
              <a:t/>
            </a:r>
            <a:endParaRPr/>
          </a:p>
          <a:p>
            <a:pPr indent="1511300" lvl="7" marL="0" marR="0" rtl="0" algn="l">
              <a:lnSpc>
                <a:spcPct val="100000"/>
              </a:lnSpc>
              <a:spcBef>
                <a:spcPts val="0"/>
              </a:spcBef>
              <a:spcAft>
                <a:spcPts val="0"/>
              </a:spcAft>
              <a:buSzPts val="1400"/>
              <a:buChar char="○"/>
            </a:pPr>
            <a:r>
              <a:t/>
            </a:r>
            <a:endParaRPr/>
          </a:p>
          <a:p>
            <a:pPr indent="1739900" lvl="8" marL="0" marR="0" rtl="0" algn="l">
              <a:lnSpc>
                <a:spcPct val="100000"/>
              </a:lnSpc>
              <a:spcBef>
                <a:spcPts val="0"/>
              </a:spcBef>
              <a:spcAft>
                <a:spcPts val="0"/>
              </a:spcAft>
              <a:buSzPts val="1400"/>
              <a:buChar char="■"/>
            </a:pPr>
            <a:r>
              <a:t/>
            </a:r>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Full Image">
    <p:spTree>
      <p:nvGrpSpPr>
        <p:cNvPr id="386" name="Shape 386"/>
        <p:cNvGrpSpPr/>
        <p:nvPr/>
      </p:nvGrpSpPr>
      <p:grpSpPr>
        <a:xfrm>
          <a:off x="0" y="0"/>
          <a:ext cx="0" cy="0"/>
          <a:chOff x="0" y="0"/>
          <a:chExt cx="0" cy="0"/>
        </a:xfrm>
      </p:grpSpPr>
      <p:cxnSp>
        <p:nvCxnSpPr>
          <p:cNvPr id="387" name="Shape 387"/>
          <p:cNvCxnSpPr/>
          <p:nvPr/>
        </p:nvCxnSpPr>
        <p:spPr>
          <a:xfrm>
            <a:off x="635000" y="635000"/>
            <a:ext cx="11734800" cy="0"/>
          </a:xfrm>
          <a:prstGeom prst="straightConnector1">
            <a:avLst/>
          </a:prstGeom>
          <a:noFill/>
          <a:ln>
            <a:noFill/>
          </a:ln>
        </p:spPr>
      </p:cxnSp>
      <p:cxnSp>
        <p:nvCxnSpPr>
          <p:cNvPr id="388" name="Shape 388"/>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Bulleted Text">
    <p:spTree>
      <p:nvGrpSpPr>
        <p:cNvPr id="389" name="Shape 389"/>
        <p:cNvGrpSpPr/>
        <p:nvPr/>
      </p:nvGrpSpPr>
      <p:grpSpPr>
        <a:xfrm>
          <a:off x="0" y="0"/>
          <a:ext cx="0" cy="0"/>
          <a:chOff x="0" y="0"/>
          <a:chExt cx="0" cy="0"/>
        </a:xfrm>
      </p:grpSpPr>
      <p:cxnSp>
        <p:nvCxnSpPr>
          <p:cNvPr id="390" name="Shape 390"/>
          <p:cNvCxnSpPr/>
          <p:nvPr/>
        </p:nvCxnSpPr>
        <p:spPr>
          <a:xfrm>
            <a:off x="635000" y="635000"/>
            <a:ext cx="11734800" cy="0"/>
          </a:xfrm>
          <a:prstGeom prst="straightConnector1">
            <a:avLst/>
          </a:prstGeom>
          <a:noFill/>
          <a:ln>
            <a:noFill/>
          </a:ln>
        </p:spPr>
      </p:cxnSp>
      <p:cxnSp>
        <p:nvCxnSpPr>
          <p:cNvPr id="391" name="Shape 391"/>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Bulleted Text w/ Source">
    <p:spTree>
      <p:nvGrpSpPr>
        <p:cNvPr id="392" name="Shape 392"/>
        <p:cNvGrpSpPr/>
        <p:nvPr/>
      </p:nvGrpSpPr>
      <p:grpSpPr>
        <a:xfrm>
          <a:off x="0" y="0"/>
          <a:ext cx="0" cy="0"/>
          <a:chOff x="0" y="0"/>
          <a:chExt cx="0" cy="0"/>
        </a:xfrm>
      </p:grpSpPr>
      <p:cxnSp>
        <p:nvCxnSpPr>
          <p:cNvPr id="393" name="Shape 393"/>
          <p:cNvCxnSpPr/>
          <p:nvPr/>
        </p:nvCxnSpPr>
        <p:spPr>
          <a:xfrm>
            <a:off x="635000" y="635000"/>
            <a:ext cx="11734800" cy="0"/>
          </a:xfrm>
          <a:prstGeom prst="straightConnector1">
            <a:avLst/>
          </a:prstGeom>
          <a:noFill/>
          <a:ln>
            <a:noFill/>
          </a:ln>
        </p:spPr>
      </p:cxnSp>
      <p:cxnSp>
        <p:nvCxnSpPr>
          <p:cNvPr id="394" name="Shape 394"/>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Non-Bulleted Text">
    <p:spTree>
      <p:nvGrpSpPr>
        <p:cNvPr id="395" name="Shape 395"/>
        <p:cNvGrpSpPr/>
        <p:nvPr/>
      </p:nvGrpSpPr>
      <p:grpSpPr>
        <a:xfrm>
          <a:off x="0" y="0"/>
          <a:ext cx="0" cy="0"/>
          <a:chOff x="0" y="0"/>
          <a:chExt cx="0" cy="0"/>
        </a:xfrm>
      </p:grpSpPr>
      <p:cxnSp>
        <p:nvCxnSpPr>
          <p:cNvPr id="396" name="Shape 396"/>
          <p:cNvCxnSpPr/>
          <p:nvPr/>
        </p:nvCxnSpPr>
        <p:spPr>
          <a:xfrm>
            <a:off x="635000" y="635000"/>
            <a:ext cx="11734800" cy="0"/>
          </a:xfrm>
          <a:prstGeom prst="straightConnector1">
            <a:avLst/>
          </a:prstGeom>
          <a:noFill/>
          <a:ln>
            <a:noFill/>
          </a:ln>
        </p:spPr>
      </p:cxnSp>
      <p:cxnSp>
        <p:nvCxnSpPr>
          <p:cNvPr id="397" name="Shape 397"/>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Case Study">
    <p:spTree>
      <p:nvGrpSpPr>
        <p:cNvPr id="34" name="Shape 34"/>
        <p:cNvGrpSpPr/>
        <p:nvPr/>
      </p:nvGrpSpPr>
      <p:grpSpPr>
        <a:xfrm>
          <a:off x="0" y="0"/>
          <a:ext cx="0" cy="0"/>
          <a:chOff x="0" y="0"/>
          <a:chExt cx="0" cy="0"/>
        </a:xfrm>
      </p:grpSpPr>
      <p:cxnSp>
        <p:nvCxnSpPr>
          <p:cNvPr id="35" name="Shape 35"/>
          <p:cNvCxnSpPr/>
          <p:nvPr/>
        </p:nvCxnSpPr>
        <p:spPr>
          <a:xfrm>
            <a:off x="635000" y="635000"/>
            <a:ext cx="11734800" cy="11"/>
          </a:xfrm>
          <a:prstGeom prst="straightConnector1">
            <a:avLst/>
          </a:prstGeom>
          <a:noFill/>
          <a:ln>
            <a:noFill/>
          </a:ln>
        </p:spPr>
      </p:cxnSp>
      <p:cxnSp>
        <p:nvCxnSpPr>
          <p:cNvPr id="36" name="Shape 36"/>
          <p:cNvCxnSpPr/>
          <p:nvPr/>
        </p:nvCxnSpPr>
        <p:spPr>
          <a:xfrm>
            <a:off x="635000" y="1219200"/>
            <a:ext cx="11734800" cy="11"/>
          </a:xfrm>
          <a:prstGeom prst="straightConnector1">
            <a:avLst/>
          </a:prstGeom>
          <a:noFill/>
          <a:ln>
            <a:noFill/>
          </a:ln>
        </p:spPr>
      </p:cxnSp>
      <p:cxnSp>
        <p:nvCxnSpPr>
          <p:cNvPr id="37" name="Shape 37"/>
          <p:cNvCxnSpPr/>
          <p:nvPr/>
        </p:nvCxnSpPr>
        <p:spPr>
          <a:xfrm flipH="1" rot="10800000">
            <a:off x="8623300" y="2781010"/>
            <a:ext cx="3735026" cy="290"/>
          </a:xfrm>
          <a:prstGeom prst="straightConnector1">
            <a:avLst/>
          </a:prstGeom>
          <a:noFill/>
          <a:ln>
            <a:noFill/>
          </a:ln>
        </p:spPr>
      </p:cxnSp>
      <p:cxnSp>
        <p:nvCxnSpPr>
          <p:cNvPr id="38" name="Shape 38"/>
          <p:cNvCxnSpPr/>
          <p:nvPr/>
        </p:nvCxnSpPr>
        <p:spPr>
          <a:xfrm flipH="1" rot="10800000">
            <a:off x="635000" y="2781142"/>
            <a:ext cx="7742696" cy="159"/>
          </a:xfrm>
          <a:prstGeom prst="straightConnector1">
            <a:avLst/>
          </a:prstGeom>
          <a:noFill/>
          <a:ln>
            <a:noFill/>
          </a:ln>
        </p:spPr>
      </p:cxnSp>
      <p:sp>
        <p:nvSpPr>
          <p:cNvPr id="39" name="Shape 39"/>
          <p:cNvSpPr/>
          <p:nvPr/>
        </p:nvSpPr>
        <p:spPr>
          <a:xfrm>
            <a:off x="635000" y="2387600"/>
            <a:ext cx="3733800" cy="254001"/>
          </a:xfrm>
          <a:prstGeom prst="rect">
            <a:avLst/>
          </a:prstGeom>
          <a:noFill/>
          <a:ln>
            <a:noFill/>
          </a:ln>
        </p:spPr>
        <p:txBody>
          <a:bodyPr anchorCtr="0" anchor="t" bIns="0" lIns="0"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SUMMARY</a:t>
            </a:r>
            <a:endParaRPr/>
          </a:p>
        </p:txBody>
      </p:sp>
      <p:sp>
        <p:nvSpPr>
          <p:cNvPr id="40" name="Shape 40"/>
          <p:cNvSpPr/>
          <p:nvPr/>
        </p:nvSpPr>
        <p:spPr>
          <a:xfrm>
            <a:off x="8636000" y="2387600"/>
            <a:ext cx="3733800" cy="254001"/>
          </a:xfrm>
          <a:prstGeom prst="rect">
            <a:avLst/>
          </a:prstGeom>
          <a:noFill/>
          <a:ln>
            <a:noFill/>
          </a:ln>
        </p:spPr>
        <p:txBody>
          <a:bodyPr anchorCtr="0" anchor="t" bIns="0" lIns="0"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KEY CHALLENGE / QUESTION</a:t>
            </a:r>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Divider">
    <p:spTree>
      <p:nvGrpSpPr>
        <p:cNvPr id="398" name="Shape 398"/>
        <p:cNvGrpSpPr/>
        <p:nvPr/>
      </p:nvGrpSpPr>
      <p:grpSpPr>
        <a:xfrm>
          <a:off x="0" y="0"/>
          <a:ext cx="0" cy="0"/>
          <a:chOff x="0" y="0"/>
          <a:chExt cx="0" cy="0"/>
        </a:xfrm>
      </p:grpSpPr>
      <p:cxnSp>
        <p:nvCxnSpPr>
          <p:cNvPr id="399" name="Shape 399"/>
          <p:cNvCxnSpPr/>
          <p:nvPr/>
        </p:nvCxnSpPr>
        <p:spPr>
          <a:xfrm>
            <a:off x="635000" y="635000"/>
            <a:ext cx="11734800" cy="0"/>
          </a:xfrm>
          <a:prstGeom prst="straightConnector1">
            <a:avLst/>
          </a:prstGeom>
          <a:noFill/>
          <a:ln>
            <a:noFill/>
          </a:ln>
        </p:spPr>
      </p:cxnSp>
      <p:cxnSp>
        <p:nvCxnSpPr>
          <p:cNvPr id="400" name="Shape 400"/>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Divder Rev">
    <p:bg>
      <p:bgPr>
        <a:solidFill>
          <a:srgbClr val="000000"/>
        </a:solidFill>
      </p:bgPr>
    </p:bg>
    <p:spTree>
      <p:nvGrpSpPr>
        <p:cNvPr id="401" name="Shape 401"/>
        <p:cNvGrpSpPr/>
        <p:nvPr/>
      </p:nvGrpSpPr>
      <p:grpSpPr>
        <a:xfrm>
          <a:off x="0" y="0"/>
          <a:ext cx="0" cy="0"/>
          <a:chOff x="0" y="0"/>
          <a:chExt cx="0" cy="0"/>
        </a:xfrm>
      </p:grpSpPr>
      <p:cxnSp>
        <p:nvCxnSpPr>
          <p:cNvPr id="402" name="Shape 402"/>
          <p:cNvCxnSpPr/>
          <p:nvPr/>
        </p:nvCxnSpPr>
        <p:spPr>
          <a:xfrm>
            <a:off x="635000" y="635000"/>
            <a:ext cx="11734800" cy="0"/>
          </a:xfrm>
          <a:prstGeom prst="straightConnector1">
            <a:avLst/>
          </a:prstGeom>
          <a:noFill/>
          <a:ln cap="flat" cmpd="sng" w="12700">
            <a:solidFill>
              <a:srgbClr val="FFFFFF"/>
            </a:solidFill>
            <a:prstDash val="solid"/>
            <a:miter lim="8000"/>
            <a:headEnd len="med" w="med" type="none"/>
            <a:tailEnd len="med" w="med" type="none"/>
          </a:ln>
        </p:spPr>
      </p:cxnSp>
      <p:cxnSp>
        <p:nvCxnSpPr>
          <p:cNvPr id="403" name="Shape 403"/>
          <p:cNvCxnSpPr/>
          <p:nvPr/>
        </p:nvCxnSpPr>
        <p:spPr>
          <a:xfrm>
            <a:off x="635000" y="1219200"/>
            <a:ext cx="11734800" cy="0"/>
          </a:xfrm>
          <a:prstGeom prst="straightConnector1">
            <a:avLst/>
          </a:prstGeom>
          <a:noFill/>
          <a:ln cap="flat" cmpd="sng" w="12700">
            <a:solidFill>
              <a:srgbClr val="FFFFFF"/>
            </a:solidFill>
            <a:prstDash val="solid"/>
            <a:miter lim="8000"/>
            <a:headEnd len="med" w="med" type="none"/>
            <a:tailEnd len="med" w="med" type="none"/>
          </a:ln>
        </p:spPr>
      </p:cxn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Contact Info">
    <p:bg>
      <p:bgPr>
        <a:solidFill>
          <a:srgbClr val="000000"/>
        </a:solidFill>
      </p:bgPr>
    </p:bg>
    <p:spTree>
      <p:nvGrpSpPr>
        <p:cNvPr id="404" name="Shape 404"/>
        <p:cNvGrpSpPr/>
        <p:nvPr/>
      </p:nvGrpSpPr>
      <p:grpSpPr>
        <a:xfrm>
          <a:off x="0" y="0"/>
          <a:ext cx="0" cy="0"/>
          <a:chOff x="0" y="0"/>
          <a:chExt cx="0" cy="0"/>
        </a:xfrm>
      </p:grpSpPr>
      <p:cxnSp>
        <p:nvCxnSpPr>
          <p:cNvPr id="405" name="Shape 405"/>
          <p:cNvCxnSpPr/>
          <p:nvPr/>
        </p:nvCxnSpPr>
        <p:spPr>
          <a:xfrm>
            <a:off x="635000" y="635000"/>
            <a:ext cx="11734800" cy="0"/>
          </a:xfrm>
          <a:prstGeom prst="straightConnector1">
            <a:avLst/>
          </a:prstGeom>
          <a:noFill/>
          <a:ln cap="flat" cmpd="sng" w="12700">
            <a:solidFill>
              <a:srgbClr val="FFFFFF"/>
            </a:solidFill>
            <a:prstDash val="solid"/>
            <a:miter lim="8000"/>
            <a:headEnd len="med" w="med" type="none"/>
            <a:tailEnd len="med" w="med" type="none"/>
          </a:ln>
        </p:spPr>
      </p:cxnSp>
      <p:cxnSp>
        <p:nvCxnSpPr>
          <p:cNvPr id="406" name="Shape 406"/>
          <p:cNvCxnSpPr/>
          <p:nvPr/>
        </p:nvCxnSpPr>
        <p:spPr>
          <a:xfrm>
            <a:off x="635000" y="1219200"/>
            <a:ext cx="11734800" cy="0"/>
          </a:xfrm>
          <a:prstGeom prst="straightConnector1">
            <a:avLst/>
          </a:prstGeom>
          <a:noFill/>
          <a:ln cap="flat" cmpd="sng" w="12700">
            <a:solidFill>
              <a:srgbClr val="FFFFFF"/>
            </a:solidFill>
            <a:prstDash val="solid"/>
            <a:miter lim="8000"/>
            <a:headEnd len="med" w="med" type="none"/>
            <a:tailEnd len="med" w="med" type="none"/>
          </a:ln>
        </p:spPr>
      </p:cxnSp>
      <p:sp>
        <p:nvSpPr>
          <p:cNvPr id="407" name="Shape 407"/>
          <p:cNvSpPr/>
          <p:nvPr/>
        </p:nvSpPr>
        <p:spPr>
          <a:xfrm>
            <a:off x="635000" y="2273300"/>
            <a:ext cx="11734800" cy="3810000"/>
          </a:xfrm>
          <a:prstGeom prst="rect">
            <a:avLst/>
          </a:prstGeom>
          <a:noFill/>
          <a:ln>
            <a:noFill/>
          </a:ln>
        </p:spPr>
        <p:txBody>
          <a:bodyPr anchorCtr="0" anchor="t" bIns="0" lIns="0" rIns="0" wrap="square" tIns="0">
            <a:noAutofit/>
          </a:bodyPr>
          <a:lstStyle/>
          <a:p>
            <a:pPr indent="-177800" lvl="1" marL="177800" marR="0" rtl="0" algn="l">
              <a:lnSpc>
                <a:spcPct val="110000"/>
              </a:lnSpc>
              <a:spcBef>
                <a:spcPts val="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One</a:t>
            </a:r>
            <a:endParaRPr b="0" i="0" sz="2500" u="none" cap="none" strike="noStrike">
              <a:solidFill>
                <a:srgbClr val="FFFFFF"/>
              </a:solidFill>
              <a:latin typeface="Arial"/>
              <a:ea typeface="Arial"/>
              <a:cs typeface="Arial"/>
              <a:sym typeface="Arial"/>
            </a:endParaRPr>
          </a:p>
          <a:p>
            <a:pPr indent="-177800" lvl="1" marL="177800" marR="0" rtl="0" algn="l">
              <a:lnSpc>
                <a:spcPct val="110000"/>
              </a:lnSpc>
              <a:spcBef>
                <a:spcPts val="40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Two</a:t>
            </a:r>
            <a:endParaRPr b="0" i="0" sz="2500" u="none" cap="none" strike="noStrike">
              <a:solidFill>
                <a:srgbClr val="FFFFFF"/>
              </a:solidFill>
              <a:latin typeface="Arial"/>
              <a:ea typeface="Arial"/>
              <a:cs typeface="Arial"/>
              <a:sym typeface="Arial"/>
            </a:endParaRPr>
          </a:p>
          <a:p>
            <a:pPr indent="-177800" lvl="1" marL="177800" marR="0" rtl="0" algn="l">
              <a:lnSpc>
                <a:spcPct val="110000"/>
              </a:lnSpc>
              <a:spcBef>
                <a:spcPts val="40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Three</a:t>
            </a:r>
            <a:endParaRPr b="0" i="0" sz="2500" u="none" cap="none" strike="noStrike">
              <a:solidFill>
                <a:srgbClr val="FFFFFF"/>
              </a:solidFill>
              <a:latin typeface="Arial"/>
              <a:ea typeface="Arial"/>
              <a:cs typeface="Arial"/>
              <a:sym typeface="Arial"/>
            </a:endParaRPr>
          </a:p>
          <a:p>
            <a:pPr indent="-177800" lvl="1" marL="177800" marR="0" rtl="0" algn="l">
              <a:lnSpc>
                <a:spcPct val="110000"/>
              </a:lnSpc>
              <a:spcBef>
                <a:spcPts val="40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Four</a:t>
            </a:r>
            <a:endParaRPr b="0" i="0" sz="2500" u="none" cap="none" strike="noStrike">
              <a:solidFill>
                <a:srgbClr val="FFFFFF"/>
              </a:solidFill>
              <a:latin typeface="Arial"/>
              <a:ea typeface="Arial"/>
              <a:cs typeface="Arial"/>
              <a:sym typeface="Arial"/>
            </a:endParaRPr>
          </a:p>
          <a:p>
            <a:pPr indent="-177800" lvl="1" marL="177800" marR="0" rtl="0" algn="l">
              <a:lnSpc>
                <a:spcPct val="110000"/>
              </a:lnSpc>
              <a:spcBef>
                <a:spcPts val="40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Five</a:t>
            </a:r>
            <a:endParaRPr/>
          </a:p>
        </p:txBody>
      </p:sp>
      <p:sp>
        <p:nvSpPr>
          <p:cNvPr id="408" name="Shape 408"/>
          <p:cNvSpPr/>
          <p:nvPr/>
        </p:nvSpPr>
        <p:spPr>
          <a:xfrm>
            <a:off x="635000" y="2273300"/>
            <a:ext cx="11734800" cy="3810000"/>
          </a:xfrm>
          <a:prstGeom prst="rect">
            <a:avLst/>
          </a:prstGeom>
          <a:noFill/>
          <a:ln>
            <a:noFill/>
          </a:ln>
        </p:spPr>
        <p:txBody>
          <a:bodyPr anchorCtr="0" anchor="t" bIns="0" lIns="0" rIns="0" wrap="square" tIns="0">
            <a:noAutofit/>
          </a:bodyPr>
          <a:lstStyle/>
          <a:p>
            <a:pPr indent="-177800" lvl="1" marL="177800" marR="0" rtl="0" algn="l">
              <a:lnSpc>
                <a:spcPct val="110000"/>
              </a:lnSpc>
              <a:spcBef>
                <a:spcPts val="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One</a:t>
            </a:r>
            <a:endParaRPr b="0" i="0" sz="2500" u="none" cap="none" strike="noStrike">
              <a:solidFill>
                <a:srgbClr val="FFFFFF"/>
              </a:solidFill>
              <a:latin typeface="Arial"/>
              <a:ea typeface="Arial"/>
              <a:cs typeface="Arial"/>
              <a:sym typeface="Arial"/>
            </a:endParaRPr>
          </a:p>
          <a:p>
            <a:pPr indent="-177800" lvl="1" marL="177800" marR="0" rtl="0" algn="l">
              <a:lnSpc>
                <a:spcPct val="110000"/>
              </a:lnSpc>
              <a:spcBef>
                <a:spcPts val="40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Two</a:t>
            </a:r>
            <a:endParaRPr b="0" i="0" sz="2500" u="none" cap="none" strike="noStrike">
              <a:solidFill>
                <a:srgbClr val="FFFFFF"/>
              </a:solidFill>
              <a:latin typeface="Arial"/>
              <a:ea typeface="Arial"/>
              <a:cs typeface="Arial"/>
              <a:sym typeface="Arial"/>
            </a:endParaRPr>
          </a:p>
          <a:p>
            <a:pPr indent="-177800" lvl="1" marL="177800" marR="0" rtl="0" algn="l">
              <a:lnSpc>
                <a:spcPct val="110000"/>
              </a:lnSpc>
              <a:spcBef>
                <a:spcPts val="40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Three</a:t>
            </a:r>
            <a:endParaRPr b="0" i="0" sz="2500" u="none" cap="none" strike="noStrike">
              <a:solidFill>
                <a:srgbClr val="FFFFFF"/>
              </a:solidFill>
              <a:latin typeface="Arial"/>
              <a:ea typeface="Arial"/>
              <a:cs typeface="Arial"/>
              <a:sym typeface="Arial"/>
            </a:endParaRPr>
          </a:p>
          <a:p>
            <a:pPr indent="-177800" lvl="1" marL="177800" marR="0" rtl="0" algn="l">
              <a:lnSpc>
                <a:spcPct val="110000"/>
              </a:lnSpc>
              <a:spcBef>
                <a:spcPts val="40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Four</a:t>
            </a:r>
            <a:endParaRPr b="0" i="0" sz="2500" u="none" cap="none" strike="noStrike">
              <a:solidFill>
                <a:srgbClr val="FFFFFF"/>
              </a:solidFill>
              <a:latin typeface="Arial"/>
              <a:ea typeface="Arial"/>
              <a:cs typeface="Arial"/>
              <a:sym typeface="Arial"/>
            </a:endParaRPr>
          </a:p>
          <a:p>
            <a:pPr indent="-177800" lvl="1" marL="177800" marR="0" rtl="0" algn="l">
              <a:lnSpc>
                <a:spcPct val="110000"/>
              </a:lnSpc>
              <a:spcBef>
                <a:spcPts val="40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Five</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Content: IMAC">
    <p:spTree>
      <p:nvGrpSpPr>
        <p:cNvPr id="41" name="Shape 41"/>
        <p:cNvGrpSpPr/>
        <p:nvPr/>
      </p:nvGrpSpPr>
      <p:grpSpPr>
        <a:xfrm>
          <a:off x="0" y="0"/>
          <a:ext cx="0" cy="0"/>
          <a:chOff x="0" y="0"/>
          <a:chExt cx="0" cy="0"/>
        </a:xfrm>
      </p:grpSpPr>
      <p:pic>
        <p:nvPicPr>
          <p:cNvPr id="42" name="Shape 42"/>
          <p:cNvPicPr preferRelativeResize="0"/>
          <p:nvPr/>
        </p:nvPicPr>
        <p:blipFill rotWithShape="1">
          <a:blip r:embed="rId2">
            <a:alphaModFix/>
          </a:blip>
          <a:srcRect b="0" l="0" r="0" t="0"/>
          <a:stretch/>
        </p:blipFill>
        <p:spPr>
          <a:xfrm>
            <a:off x="3314700" y="1555328"/>
            <a:ext cx="6361385" cy="5156201"/>
          </a:xfrm>
          <a:prstGeom prst="rect">
            <a:avLst/>
          </a:prstGeom>
          <a:noFill/>
          <a:ln>
            <a:noFill/>
          </a:ln>
        </p:spPr>
      </p:pic>
      <p:cxnSp>
        <p:nvCxnSpPr>
          <p:cNvPr id="43" name="Shape 43"/>
          <p:cNvCxnSpPr/>
          <p:nvPr/>
        </p:nvCxnSpPr>
        <p:spPr>
          <a:xfrm>
            <a:off x="635000" y="635000"/>
            <a:ext cx="11734800" cy="11"/>
          </a:xfrm>
          <a:prstGeom prst="straightConnector1">
            <a:avLst/>
          </a:prstGeom>
          <a:noFill/>
          <a:ln>
            <a:noFill/>
          </a:ln>
        </p:spPr>
      </p:cxnSp>
      <p:cxnSp>
        <p:nvCxnSpPr>
          <p:cNvPr id="44" name="Shape 44"/>
          <p:cNvCxnSpPr/>
          <p:nvPr/>
        </p:nvCxnSpPr>
        <p:spPr>
          <a:xfrm>
            <a:off x="635000" y="1219200"/>
            <a:ext cx="11734800" cy="11"/>
          </a:xfrm>
          <a:prstGeom prst="straightConnector1">
            <a:avLst/>
          </a:prstGeom>
          <a:noFill/>
          <a:ln>
            <a:noFill/>
          </a:ln>
        </p:spPr>
      </p:cxnSp>
      <p:sp>
        <p:nvSpPr>
          <p:cNvPr id="45" name="Shape 45"/>
          <p:cNvSpPr txBox="1"/>
          <p:nvPr>
            <p:ph idx="1" type="body"/>
          </p:nvPr>
        </p:nvSpPr>
        <p:spPr>
          <a:xfrm>
            <a:off x="3606800" y="1803400"/>
            <a:ext cx="5829300" cy="3289300"/>
          </a:xfrm>
          <a:prstGeom prst="rect">
            <a:avLst/>
          </a:prstGeom>
          <a:noFill/>
          <a:ln>
            <a:noFill/>
          </a:ln>
        </p:spPr>
        <p:txBody>
          <a:bodyPr anchorCtr="0" anchor="ctr" bIns="91425" lIns="91425" rIns="91425" wrap="square" tIns="91425"/>
          <a:lstStyle>
            <a:lvl1pPr indent="-317500" lvl="0" marL="457200" rtl="0">
              <a:lnSpc>
                <a:spcPct val="100000"/>
              </a:lnSpc>
              <a:spcBef>
                <a:spcPts val="1000"/>
              </a:spcBef>
              <a:spcAft>
                <a:spcPts val="0"/>
              </a:spcAft>
              <a:buSzPts val="1400"/>
              <a:buChar char="●"/>
              <a:defRPr/>
            </a:lvl1pPr>
            <a:lvl2pPr indent="-317500" lvl="1" marL="914400" rtl="0">
              <a:lnSpc>
                <a:spcPct val="100000"/>
              </a:lnSpc>
              <a:spcBef>
                <a:spcPts val="1000"/>
              </a:spcBef>
              <a:spcAft>
                <a:spcPts val="0"/>
              </a:spcAft>
              <a:buSzPts val="1400"/>
              <a:buChar char="‣"/>
              <a:defRPr/>
            </a:lvl2pPr>
            <a:lvl3pPr indent="-317500" lvl="2" marL="1371600" rtl="0">
              <a:lnSpc>
                <a:spcPct val="100000"/>
              </a:lnSpc>
              <a:spcBef>
                <a:spcPts val="1000"/>
              </a:spcBef>
              <a:spcAft>
                <a:spcPts val="0"/>
              </a:spcAft>
              <a:buSzPts val="1400"/>
              <a:buChar char="‣"/>
              <a:defRPr/>
            </a:lvl3pPr>
            <a:lvl4pPr indent="-317500" lvl="3" marL="1828800" rtl="0">
              <a:lnSpc>
                <a:spcPct val="100000"/>
              </a:lnSpc>
              <a:spcBef>
                <a:spcPts val="1000"/>
              </a:spcBef>
              <a:spcAft>
                <a:spcPts val="0"/>
              </a:spcAft>
              <a:buSzPts val="1400"/>
              <a:buChar char="‣"/>
              <a:defRPr/>
            </a:lvl4pPr>
            <a:lvl5pPr indent="-317500" lvl="4" marL="2286000" rtl="0">
              <a:lnSpc>
                <a:spcPct val="100000"/>
              </a:lnSpc>
              <a:spcBef>
                <a:spcPts val="1000"/>
              </a:spcBef>
              <a:spcAft>
                <a:spcPts val="0"/>
              </a:spcAft>
              <a:buSzPts val="1400"/>
              <a:buChar char="‣"/>
              <a:defRPr/>
            </a:lvl5pPr>
            <a:lvl6pPr indent="-317500" lvl="5" marL="2743200" rtl="0">
              <a:lnSpc>
                <a:spcPct val="100000"/>
              </a:lnSpc>
              <a:spcBef>
                <a:spcPts val="1000"/>
              </a:spcBef>
              <a:spcAft>
                <a:spcPts val="0"/>
              </a:spcAft>
              <a:buSzPts val="1400"/>
              <a:buChar char="•"/>
              <a:defRPr/>
            </a:lvl6pPr>
            <a:lvl7pPr indent="-317500" lvl="6" marL="3200400" rtl="0">
              <a:lnSpc>
                <a:spcPct val="100000"/>
              </a:lnSpc>
              <a:spcBef>
                <a:spcPts val="1000"/>
              </a:spcBef>
              <a:spcAft>
                <a:spcPts val="0"/>
              </a:spcAft>
              <a:buSzPts val="1400"/>
              <a:buChar char="•"/>
              <a:defRPr/>
            </a:lvl7pPr>
            <a:lvl8pPr indent="-317500" lvl="7" marL="3657600" rtl="0">
              <a:lnSpc>
                <a:spcPct val="100000"/>
              </a:lnSpc>
              <a:spcBef>
                <a:spcPts val="1000"/>
              </a:spcBef>
              <a:spcAft>
                <a:spcPts val="0"/>
              </a:spcAft>
              <a:buSzPts val="1400"/>
              <a:buChar char="•"/>
              <a:defRPr/>
            </a:lvl8pPr>
            <a:lvl9pPr indent="-317500" lvl="8" marL="4114800" rtl="0">
              <a:lnSpc>
                <a:spcPct val="100000"/>
              </a:lnSpc>
              <a:spcBef>
                <a:spcPts val="1000"/>
              </a:spcBef>
              <a:spcAft>
                <a:spcPts val="0"/>
              </a:spcAft>
              <a:buSzPts val="14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Content: MAC Book Pro">
    <p:spTree>
      <p:nvGrpSpPr>
        <p:cNvPr id="46" name="Shape 46"/>
        <p:cNvGrpSpPr/>
        <p:nvPr/>
      </p:nvGrpSpPr>
      <p:grpSpPr>
        <a:xfrm>
          <a:off x="0" y="0"/>
          <a:ext cx="0" cy="0"/>
          <a:chOff x="0" y="0"/>
          <a:chExt cx="0" cy="0"/>
        </a:xfrm>
      </p:grpSpPr>
      <p:pic>
        <p:nvPicPr>
          <p:cNvPr id="47" name="Shape 47"/>
          <p:cNvPicPr preferRelativeResize="0"/>
          <p:nvPr/>
        </p:nvPicPr>
        <p:blipFill rotWithShape="1">
          <a:blip r:embed="rId2">
            <a:alphaModFix/>
          </a:blip>
          <a:srcRect b="0" l="0" r="0" t="0"/>
          <a:stretch/>
        </p:blipFill>
        <p:spPr>
          <a:xfrm>
            <a:off x="2794793" y="1556146"/>
            <a:ext cx="7328695" cy="5128522"/>
          </a:xfrm>
          <a:prstGeom prst="rect">
            <a:avLst/>
          </a:prstGeom>
          <a:noFill/>
          <a:ln>
            <a:noFill/>
          </a:ln>
        </p:spPr>
      </p:pic>
      <p:cxnSp>
        <p:nvCxnSpPr>
          <p:cNvPr id="48" name="Shape 48"/>
          <p:cNvCxnSpPr/>
          <p:nvPr/>
        </p:nvCxnSpPr>
        <p:spPr>
          <a:xfrm>
            <a:off x="635000" y="635000"/>
            <a:ext cx="11734800" cy="11"/>
          </a:xfrm>
          <a:prstGeom prst="straightConnector1">
            <a:avLst/>
          </a:prstGeom>
          <a:noFill/>
          <a:ln>
            <a:noFill/>
          </a:ln>
        </p:spPr>
      </p:cxnSp>
      <p:cxnSp>
        <p:nvCxnSpPr>
          <p:cNvPr id="49" name="Shape 49"/>
          <p:cNvCxnSpPr/>
          <p:nvPr/>
        </p:nvCxnSpPr>
        <p:spPr>
          <a:xfrm>
            <a:off x="635000" y="1219200"/>
            <a:ext cx="11734800" cy="11"/>
          </a:xfrm>
          <a:prstGeom prst="straightConnector1">
            <a:avLst/>
          </a:prstGeom>
          <a:noFill/>
          <a:ln>
            <a:noFill/>
          </a:ln>
        </p:spPr>
      </p:cxnSp>
      <p:sp>
        <p:nvSpPr>
          <p:cNvPr id="50" name="Shape 50"/>
          <p:cNvSpPr txBox="1"/>
          <p:nvPr>
            <p:ph idx="1" type="body"/>
          </p:nvPr>
        </p:nvSpPr>
        <p:spPr>
          <a:xfrm>
            <a:off x="3759200" y="1841500"/>
            <a:ext cx="5448300" cy="3390900"/>
          </a:xfrm>
          <a:prstGeom prst="rect">
            <a:avLst/>
          </a:prstGeom>
          <a:noFill/>
          <a:ln>
            <a:noFill/>
          </a:ln>
        </p:spPr>
        <p:txBody>
          <a:bodyPr anchorCtr="0" anchor="ctr" bIns="91425" lIns="91425" rIns="91425" wrap="square" tIns="91425"/>
          <a:lstStyle>
            <a:lvl1pPr indent="-317500" lvl="0" marL="457200" rtl="0">
              <a:lnSpc>
                <a:spcPct val="100000"/>
              </a:lnSpc>
              <a:spcBef>
                <a:spcPts val="1000"/>
              </a:spcBef>
              <a:spcAft>
                <a:spcPts val="0"/>
              </a:spcAft>
              <a:buSzPts val="1400"/>
              <a:buChar char="●"/>
              <a:defRPr/>
            </a:lvl1pPr>
            <a:lvl2pPr indent="-317500" lvl="1" marL="914400" rtl="0">
              <a:lnSpc>
                <a:spcPct val="100000"/>
              </a:lnSpc>
              <a:spcBef>
                <a:spcPts val="1000"/>
              </a:spcBef>
              <a:spcAft>
                <a:spcPts val="0"/>
              </a:spcAft>
              <a:buSzPts val="1400"/>
              <a:buChar char="‣"/>
              <a:defRPr/>
            </a:lvl2pPr>
            <a:lvl3pPr indent="-317500" lvl="2" marL="1371600" rtl="0">
              <a:lnSpc>
                <a:spcPct val="100000"/>
              </a:lnSpc>
              <a:spcBef>
                <a:spcPts val="1000"/>
              </a:spcBef>
              <a:spcAft>
                <a:spcPts val="0"/>
              </a:spcAft>
              <a:buSzPts val="1400"/>
              <a:buChar char="‣"/>
              <a:defRPr/>
            </a:lvl3pPr>
            <a:lvl4pPr indent="-317500" lvl="3" marL="1828800" rtl="0">
              <a:lnSpc>
                <a:spcPct val="100000"/>
              </a:lnSpc>
              <a:spcBef>
                <a:spcPts val="1000"/>
              </a:spcBef>
              <a:spcAft>
                <a:spcPts val="0"/>
              </a:spcAft>
              <a:buSzPts val="1400"/>
              <a:buChar char="‣"/>
              <a:defRPr/>
            </a:lvl4pPr>
            <a:lvl5pPr indent="-317500" lvl="4" marL="2286000" rtl="0">
              <a:lnSpc>
                <a:spcPct val="100000"/>
              </a:lnSpc>
              <a:spcBef>
                <a:spcPts val="1000"/>
              </a:spcBef>
              <a:spcAft>
                <a:spcPts val="0"/>
              </a:spcAft>
              <a:buSzPts val="1400"/>
              <a:buChar char="‣"/>
              <a:defRPr/>
            </a:lvl5pPr>
            <a:lvl6pPr indent="-317500" lvl="5" marL="2743200" rtl="0">
              <a:lnSpc>
                <a:spcPct val="100000"/>
              </a:lnSpc>
              <a:spcBef>
                <a:spcPts val="1000"/>
              </a:spcBef>
              <a:spcAft>
                <a:spcPts val="0"/>
              </a:spcAft>
              <a:buSzPts val="1400"/>
              <a:buChar char="•"/>
              <a:defRPr/>
            </a:lvl6pPr>
            <a:lvl7pPr indent="-317500" lvl="6" marL="3200400" rtl="0">
              <a:lnSpc>
                <a:spcPct val="100000"/>
              </a:lnSpc>
              <a:spcBef>
                <a:spcPts val="1000"/>
              </a:spcBef>
              <a:spcAft>
                <a:spcPts val="0"/>
              </a:spcAft>
              <a:buSzPts val="1400"/>
              <a:buChar char="•"/>
              <a:defRPr/>
            </a:lvl7pPr>
            <a:lvl8pPr indent="-317500" lvl="7" marL="3657600" rtl="0">
              <a:lnSpc>
                <a:spcPct val="100000"/>
              </a:lnSpc>
              <a:spcBef>
                <a:spcPts val="1000"/>
              </a:spcBef>
              <a:spcAft>
                <a:spcPts val="0"/>
              </a:spcAft>
              <a:buSzPts val="1400"/>
              <a:buChar char="•"/>
              <a:defRPr/>
            </a:lvl8pPr>
            <a:lvl9pPr indent="-317500" lvl="8" marL="4114800" rtl="0">
              <a:lnSpc>
                <a:spcPct val="100000"/>
              </a:lnSpc>
              <a:spcBef>
                <a:spcPts val="1000"/>
              </a:spcBef>
              <a:spcAft>
                <a:spcPts val="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Content: IPad">
    <p:spTree>
      <p:nvGrpSpPr>
        <p:cNvPr id="51" name="Shape 51"/>
        <p:cNvGrpSpPr/>
        <p:nvPr/>
      </p:nvGrpSpPr>
      <p:grpSpPr>
        <a:xfrm>
          <a:off x="0" y="0"/>
          <a:ext cx="0" cy="0"/>
          <a:chOff x="0" y="0"/>
          <a:chExt cx="0" cy="0"/>
        </a:xfrm>
      </p:grpSpPr>
      <p:pic>
        <p:nvPicPr>
          <p:cNvPr id="52" name="Shape 52"/>
          <p:cNvPicPr preferRelativeResize="0"/>
          <p:nvPr/>
        </p:nvPicPr>
        <p:blipFill rotWithShape="1">
          <a:blip r:embed="rId2">
            <a:alphaModFix/>
          </a:blip>
          <a:srcRect b="0" l="0" r="0" t="0"/>
          <a:stretch/>
        </p:blipFill>
        <p:spPr>
          <a:xfrm>
            <a:off x="3136900" y="1511300"/>
            <a:ext cx="6845300" cy="5354576"/>
          </a:xfrm>
          <a:prstGeom prst="rect">
            <a:avLst/>
          </a:prstGeom>
          <a:noFill/>
          <a:ln>
            <a:noFill/>
          </a:ln>
        </p:spPr>
      </p:pic>
      <p:cxnSp>
        <p:nvCxnSpPr>
          <p:cNvPr id="53" name="Shape 53"/>
          <p:cNvCxnSpPr/>
          <p:nvPr/>
        </p:nvCxnSpPr>
        <p:spPr>
          <a:xfrm>
            <a:off x="635000" y="635000"/>
            <a:ext cx="11734800" cy="11"/>
          </a:xfrm>
          <a:prstGeom prst="straightConnector1">
            <a:avLst/>
          </a:prstGeom>
          <a:noFill/>
          <a:ln>
            <a:noFill/>
          </a:ln>
        </p:spPr>
      </p:cxnSp>
      <p:cxnSp>
        <p:nvCxnSpPr>
          <p:cNvPr id="54" name="Shape 54"/>
          <p:cNvCxnSpPr/>
          <p:nvPr/>
        </p:nvCxnSpPr>
        <p:spPr>
          <a:xfrm>
            <a:off x="635000" y="1219200"/>
            <a:ext cx="11734800" cy="11"/>
          </a:xfrm>
          <a:prstGeom prst="straightConnector1">
            <a:avLst/>
          </a:prstGeom>
          <a:noFill/>
          <a:ln>
            <a:noFill/>
          </a:ln>
        </p:spPr>
      </p:cxnSp>
      <p:sp>
        <p:nvSpPr>
          <p:cNvPr id="55" name="Shape 55"/>
          <p:cNvSpPr txBox="1"/>
          <p:nvPr>
            <p:ph idx="1" type="body"/>
          </p:nvPr>
        </p:nvSpPr>
        <p:spPr>
          <a:xfrm>
            <a:off x="3822700" y="2095500"/>
            <a:ext cx="5435600" cy="4089400"/>
          </a:xfrm>
          <a:prstGeom prst="rect">
            <a:avLst/>
          </a:prstGeom>
          <a:noFill/>
          <a:ln>
            <a:noFill/>
          </a:ln>
        </p:spPr>
        <p:txBody>
          <a:bodyPr anchorCtr="0" anchor="ctr" bIns="91425" lIns="91425" rIns="91425" wrap="square" tIns="91425"/>
          <a:lstStyle>
            <a:lvl1pPr indent="-317500" lvl="0" marL="457200" rtl="0">
              <a:lnSpc>
                <a:spcPct val="100000"/>
              </a:lnSpc>
              <a:spcBef>
                <a:spcPts val="1000"/>
              </a:spcBef>
              <a:spcAft>
                <a:spcPts val="0"/>
              </a:spcAft>
              <a:buSzPts val="1400"/>
              <a:buChar char="●"/>
              <a:defRPr/>
            </a:lvl1pPr>
            <a:lvl2pPr indent="-317500" lvl="1" marL="914400" rtl="0">
              <a:lnSpc>
                <a:spcPct val="100000"/>
              </a:lnSpc>
              <a:spcBef>
                <a:spcPts val="1000"/>
              </a:spcBef>
              <a:spcAft>
                <a:spcPts val="0"/>
              </a:spcAft>
              <a:buSzPts val="1400"/>
              <a:buChar char="‣"/>
              <a:defRPr/>
            </a:lvl2pPr>
            <a:lvl3pPr indent="-317500" lvl="2" marL="1371600" rtl="0">
              <a:lnSpc>
                <a:spcPct val="100000"/>
              </a:lnSpc>
              <a:spcBef>
                <a:spcPts val="1000"/>
              </a:spcBef>
              <a:spcAft>
                <a:spcPts val="0"/>
              </a:spcAft>
              <a:buSzPts val="1400"/>
              <a:buChar char="‣"/>
              <a:defRPr/>
            </a:lvl3pPr>
            <a:lvl4pPr indent="-317500" lvl="3" marL="1828800" rtl="0">
              <a:lnSpc>
                <a:spcPct val="100000"/>
              </a:lnSpc>
              <a:spcBef>
                <a:spcPts val="1000"/>
              </a:spcBef>
              <a:spcAft>
                <a:spcPts val="0"/>
              </a:spcAft>
              <a:buSzPts val="1400"/>
              <a:buChar char="‣"/>
              <a:defRPr/>
            </a:lvl4pPr>
            <a:lvl5pPr indent="-317500" lvl="4" marL="2286000" rtl="0">
              <a:lnSpc>
                <a:spcPct val="100000"/>
              </a:lnSpc>
              <a:spcBef>
                <a:spcPts val="1000"/>
              </a:spcBef>
              <a:spcAft>
                <a:spcPts val="0"/>
              </a:spcAft>
              <a:buSzPts val="1400"/>
              <a:buChar char="‣"/>
              <a:defRPr/>
            </a:lvl5pPr>
            <a:lvl6pPr indent="-317500" lvl="5" marL="2743200" rtl="0">
              <a:lnSpc>
                <a:spcPct val="100000"/>
              </a:lnSpc>
              <a:spcBef>
                <a:spcPts val="1000"/>
              </a:spcBef>
              <a:spcAft>
                <a:spcPts val="0"/>
              </a:spcAft>
              <a:buSzPts val="1400"/>
              <a:buChar char="•"/>
              <a:defRPr/>
            </a:lvl6pPr>
            <a:lvl7pPr indent="-317500" lvl="6" marL="3200400" rtl="0">
              <a:lnSpc>
                <a:spcPct val="100000"/>
              </a:lnSpc>
              <a:spcBef>
                <a:spcPts val="1000"/>
              </a:spcBef>
              <a:spcAft>
                <a:spcPts val="0"/>
              </a:spcAft>
              <a:buSzPts val="1400"/>
              <a:buChar char="•"/>
              <a:defRPr/>
            </a:lvl7pPr>
            <a:lvl8pPr indent="-317500" lvl="7" marL="3657600" rtl="0">
              <a:lnSpc>
                <a:spcPct val="100000"/>
              </a:lnSpc>
              <a:spcBef>
                <a:spcPts val="1000"/>
              </a:spcBef>
              <a:spcAft>
                <a:spcPts val="0"/>
              </a:spcAft>
              <a:buSzPts val="1400"/>
              <a:buChar char="•"/>
              <a:defRPr/>
            </a:lvl8pPr>
            <a:lvl9pPr indent="-317500" lvl="8" marL="4114800" rtl="0">
              <a:lnSpc>
                <a:spcPct val="100000"/>
              </a:lnSpc>
              <a:spcBef>
                <a:spcPts val="1000"/>
              </a:spcBef>
              <a:spcAft>
                <a:spcPts val="0"/>
              </a:spcAft>
              <a:buSzPts val="14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51.xml"/><Relationship Id="rId22" Type="http://schemas.openxmlformats.org/officeDocument/2006/relationships/slideLayout" Target="../slideLayouts/slideLayout53.xml"/><Relationship Id="rId21" Type="http://schemas.openxmlformats.org/officeDocument/2006/relationships/slideLayout" Target="../slideLayouts/slideLayout52.xml"/><Relationship Id="rId24" Type="http://schemas.openxmlformats.org/officeDocument/2006/relationships/slideLayout" Target="../slideLayouts/slideLayout55.xml"/><Relationship Id="rId23" Type="http://schemas.openxmlformats.org/officeDocument/2006/relationships/slideLayout" Target="../slideLayouts/slideLayout54.xml"/><Relationship Id="rId1" Type="http://schemas.openxmlformats.org/officeDocument/2006/relationships/slideLayout" Target="../slideLayouts/slideLayout32.xml"/><Relationship Id="rId2" Type="http://schemas.openxmlformats.org/officeDocument/2006/relationships/slideLayout" Target="../slideLayouts/slideLayout33.xml"/><Relationship Id="rId3" Type="http://schemas.openxmlformats.org/officeDocument/2006/relationships/slideLayout" Target="../slideLayouts/slideLayout34.xml"/><Relationship Id="rId4" Type="http://schemas.openxmlformats.org/officeDocument/2006/relationships/slideLayout" Target="../slideLayouts/slideLayout35.xml"/><Relationship Id="rId9" Type="http://schemas.openxmlformats.org/officeDocument/2006/relationships/slideLayout" Target="../slideLayouts/slideLayout40.xml"/><Relationship Id="rId26" Type="http://schemas.openxmlformats.org/officeDocument/2006/relationships/slideLayout" Target="../slideLayouts/slideLayout57.xml"/><Relationship Id="rId25" Type="http://schemas.openxmlformats.org/officeDocument/2006/relationships/slideLayout" Target="../slideLayouts/slideLayout56.xml"/><Relationship Id="rId28" Type="http://schemas.openxmlformats.org/officeDocument/2006/relationships/slideLayout" Target="../slideLayouts/slideLayout59.xml"/><Relationship Id="rId27" Type="http://schemas.openxmlformats.org/officeDocument/2006/relationships/slideLayout" Target="../slideLayouts/slideLayout58.xml"/><Relationship Id="rId5" Type="http://schemas.openxmlformats.org/officeDocument/2006/relationships/slideLayout" Target="../slideLayouts/slideLayout36.xml"/><Relationship Id="rId6" Type="http://schemas.openxmlformats.org/officeDocument/2006/relationships/slideLayout" Target="../slideLayouts/slideLayout37.xml"/><Relationship Id="rId29" Type="http://schemas.openxmlformats.org/officeDocument/2006/relationships/slideLayout" Target="../slideLayouts/slideLayout60.xml"/><Relationship Id="rId7" Type="http://schemas.openxmlformats.org/officeDocument/2006/relationships/slideLayout" Target="../slideLayouts/slideLayout38.xml"/><Relationship Id="rId8" Type="http://schemas.openxmlformats.org/officeDocument/2006/relationships/slideLayout" Target="../slideLayouts/slideLayout39.xml"/><Relationship Id="rId31" Type="http://schemas.openxmlformats.org/officeDocument/2006/relationships/slideLayout" Target="../slideLayouts/slideLayout62.xml"/><Relationship Id="rId30" Type="http://schemas.openxmlformats.org/officeDocument/2006/relationships/slideLayout" Target="../slideLayouts/slideLayout61.xml"/><Relationship Id="rId11" Type="http://schemas.openxmlformats.org/officeDocument/2006/relationships/slideLayout" Target="../slideLayouts/slideLayout42.xml"/><Relationship Id="rId10" Type="http://schemas.openxmlformats.org/officeDocument/2006/relationships/slideLayout" Target="../slideLayouts/slideLayout41.xml"/><Relationship Id="rId32" Type="http://schemas.openxmlformats.org/officeDocument/2006/relationships/theme" Target="../theme/theme3.xml"/><Relationship Id="rId13" Type="http://schemas.openxmlformats.org/officeDocument/2006/relationships/slideLayout" Target="../slideLayouts/slideLayout44.xml"/><Relationship Id="rId12" Type="http://schemas.openxmlformats.org/officeDocument/2006/relationships/slideLayout" Target="../slideLayouts/slideLayout43.xml"/><Relationship Id="rId15" Type="http://schemas.openxmlformats.org/officeDocument/2006/relationships/slideLayout" Target="../slideLayouts/slideLayout46.xml"/><Relationship Id="rId14" Type="http://schemas.openxmlformats.org/officeDocument/2006/relationships/slideLayout" Target="../slideLayouts/slideLayout45.xml"/><Relationship Id="rId17" Type="http://schemas.openxmlformats.org/officeDocument/2006/relationships/slideLayout" Target="../slideLayouts/slideLayout48.xml"/><Relationship Id="rId16" Type="http://schemas.openxmlformats.org/officeDocument/2006/relationships/slideLayout" Target="../slideLayouts/slideLayout47.xml"/><Relationship Id="rId19" Type="http://schemas.openxmlformats.org/officeDocument/2006/relationships/slideLayout" Target="../slideLayouts/slideLayout50.xml"/><Relationship Id="rId18"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cxnSp>
        <p:nvCxnSpPr>
          <p:cNvPr id="6" name="Shape 6"/>
          <p:cNvCxnSpPr/>
          <p:nvPr/>
        </p:nvCxnSpPr>
        <p:spPr>
          <a:xfrm>
            <a:off x="635000" y="635000"/>
            <a:ext cx="11734800" cy="11"/>
          </a:xfrm>
          <a:prstGeom prst="straightConnector1">
            <a:avLst/>
          </a:prstGeom>
          <a:noFill/>
          <a:ln cap="flat" cmpd="sng" w="9525">
            <a:solidFill>
              <a:srgbClr val="000000"/>
            </a:solidFill>
            <a:prstDash val="solid"/>
            <a:round/>
            <a:headEnd len="med" w="med" type="none"/>
            <a:tailEnd len="med" w="med" type="none"/>
          </a:ln>
        </p:spPr>
      </p:cxnSp>
      <p:cxnSp>
        <p:nvCxnSpPr>
          <p:cNvPr id="7" name="Shape 7"/>
          <p:cNvCxnSpPr/>
          <p:nvPr/>
        </p:nvCxnSpPr>
        <p:spPr>
          <a:xfrm>
            <a:off x="635000" y="1219200"/>
            <a:ext cx="11734800" cy="11"/>
          </a:xfrm>
          <a:prstGeom prst="straightConnector1">
            <a:avLst/>
          </a:prstGeom>
          <a:noFill/>
          <a:ln cap="flat" cmpd="sng" w="9525">
            <a:solidFill>
              <a:srgbClr val="000000"/>
            </a:solidFill>
            <a:prstDash val="solid"/>
            <a:round/>
            <a:headEnd len="med" w="med" type="none"/>
            <a:tailEnd len="med" w="med" type="none"/>
          </a:ln>
        </p:spPr>
      </p:cxnSp>
      <p:sp>
        <p:nvSpPr>
          <p:cNvPr id="8" name="Shape 8"/>
          <p:cNvSpPr txBox="1"/>
          <p:nvPr>
            <p:ph type="title"/>
          </p:nvPr>
        </p:nvSpPr>
        <p:spPr>
          <a:xfrm>
            <a:off x="635000" y="1473200"/>
            <a:ext cx="11734800" cy="7112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wrap="square" tIns="91425"/>
          <a:lstStyle>
            <a:lvl1pPr indent="-88900" lvl="0" marL="0" marR="0" rtl="0" algn="l">
              <a:lnSpc>
                <a:spcPct val="92592"/>
              </a:lnSpc>
              <a:spcBef>
                <a:spcPts val="0"/>
              </a:spcBef>
              <a:spcAft>
                <a:spcPts val="0"/>
              </a:spcAft>
              <a:buSzPts val="1400"/>
              <a:buChar char="●"/>
              <a:defRPr/>
            </a:lvl1pPr>
            <a:lvl2pPr indent="139700" lvl="1" marL="0" marR="0" rtl="0" algn="l">
              <a:lnSpc>
                <a:spcPct val="92592"/>
              </a:lnSpc>
              <a:spcBef>
                <a:spcPts val="0"/>
              </a:spcBef>
              <a:spcAft>
                <a:spcPts val="0"/>
              </a:spcAft>
              <a:buSzPts val="1400"/>
              <a:buChar char="○"/>
              <a:defRPr/>
            </a:lvl2pPr>
            <a:lvl3pPr indent="368300" lvl="2" marL="0" marR="0" rtl="0" algn="l">
              <a:lnSpc>
                <a:spcPct val="92592"/>
              </a:lnSpc>
              <a:spcBef>
                <a:spcPts val="0"/>
              </a:spcBef>
              <a:spcAft>
                <a:spcPts val="0"/>
              </a:spcAft>
              <a:buSzPts val="1400"/>
              <a:buChar char="■"/>
              <a:defRPr/>
            </a:lvl3pPr>
            <a:lvl4pPr indent="596900" lvl="3" marL="0" marR="0" rtl="0" algn="l">
              <a:lnSpc>
                <a:spcPct val="92592"/>
              </a:lnSpc>
              <a:spcBef>
                <a:spcPts val="0"/>
              </a:spcBef>
              <a:spcAft>
                <a:spcPts val="0"/>
              </a:spcAft>
              <a:buSzPts val="1400"/>
              <a:buChar char="●"/>
              <a:defRPr/>
            </a:lvl4pPr>
            <a:lvl5pPr indent="825500" lvl="4" marL="0" marR="0" rtl="0" algn="l">
              <a:lnSpc>
                <a:spcPct val="92592"/>
              </a:lnSpc>
              <a:spcBef>
                <a:spcPts val="0"/>
              </a:spcBef>
              <a:spcAft>
                <a:spcPts val="0"/>
              </a:spcAft>
              <a:buSzPts val="1400"/>
              <a:buChar char="○"/>
              <a:defRPr/>
            </a:lvl5pPr>
            <a:lvl6pPr indent="1054100" lvl="5" marL="0" marR="0" rtl="0" algn="l">
              <a:lnSpc>
                <a:spcPct val="92592"/>
              </a:lnSpc>
              <a:spcBef>
                <a:spcPts val="0"/>
              </a:spcBef>
              <a:spcAft>
                <a:spcPts val="0"/>
              </a:spcAft>
              <a:buSzPts val="1400"/>
              <a:buChar char="■"/>
              <a:defRPr/>
            </a:lvl6pPr>
            <a:lvl7pPr indent="1282700" lvl="6" marL="0" marR="0" rtl="0" algn="l">
              <a:lnSpc>
                <a:spcPct val="92592"/>
              </a:lnSpc>
              <a:spcBef>
                <a:spcPts val="0"/>
              </a:spcBef>
              <a:spcAft>
                <a:spcPts val="0"/>
              </a:spcAft>
              <a:buSzPts val="1400"/>
              <a:buChar char="●"/>
              <a:defRPr/>
            </a:lvl7pPr>
            <a:lvl8pPr indent="1511300" lvl="7" marL="0" marR="0" rtl="0" algn="l">
              <a:lnSpc>
                <a:spcPct val="92592"/>
              </a:lnSpc>
              <a:spcBef>
                <a:spcPts val="0"/>
              </a:spcBef>
              <a:spcAft>
                <a:spcPts val="0"/>
              </a:spcAft>
              <a:buSzPts val="1400"/>
              <a:buChar char="○"/>
              <a:defRPr/>
            </a:lvl8pPr>
            <a:lvl9pPr indent="1739900" lvl="8" marL="0" marR="0" rtl="0" algn="l">
              <a:lnSpc>
                <a:spcPct val="92592"/>
              </a:lnSpc>
              <a:spcBef>
                <a:spcPts val="0"/>
              </a:spcBef>
              <a:spcAft>
                <a:spcPts val="0"/>
              </a:spcAft>
              <a:buSzPts val="1400"/>
              <a:buChar char="■"/>
              <a:defRPr/>
            </a:lvl9pPr>
          </a:lstStyle>
          <a:p/>
        </p:txBody>
      </p:sp>
      <p:sp>
        <p:nvSpPr>
          <p:cNvPr id="9" name="Shape 9"/>
          <p:cNvSpPr txBox="1"/>
          <p:nvPr>
            <p:ph idx="1" type="body"/>
          </p:nvPr>
        </p:nvSpPr>
        <p:spPr>
          <a:xfrm>
            <a:off x="632056" y="2413000"/>
            <a:ext cx="11734801" cy="3810000"/>
          </a:xfrm>
          <a:prstGeom prst="rect">
            <a:avLst/>
          </a:prstGeom>
          <a:noFill/>
          <a:ln>
            <a:noFill/>
          </a:ln>
        </p:spPr>
        <p:txBody>
          <a:bodyPr anchorCtr="0" anchor="t" bIns="91425" lIns="91425" rIns="91425" wrap="square" tIns="91425"/>
          <a:lstStyle>
            <a:lvl1pPr indent="-317500" lvl="0" marL="457200" marR="0" rtl="0" algn="l">
              <a:spcBef>
                <a:spcPts val="1000"/>
              </a:spcBef>
              <a:spcAft>
                <a:spcPts val="0"/>
              </a:spcAft>
              <a:buSzPts val="1400"/>
              <a:buChar char="●"/>
              <a:defRPr/>
            </a:lvl1pPr>
            <a:lvl2pPr indent="-317500" lvl="1" marL="914400" marR="0" rtl="0" algn="l">
              <a:spcBef>
                <a:spcPts val="1000"/>
              </a:spcBef>
              <a:spcAft>
                <a:spcPts val="0"/>
              </a:spcAft>
              <a:buSzPts val="1400"/>
              <a:buFont typeface="Merriweather Sans"/>
              <a:buChar char="‣"/>
              <a:defRPr/>
            </a:lvl2pPr>
            <a:lvl3pPr indent="-317500" lvl="2" marL="1371600" marR="0" rtl="0" algn="l">
              <a:spcBef>
                <a:spcPts val="1000"/>
              </a:spcBef>
              <a:spcAft>
                <a:spcPts val="0"/>
              </a:spcAft>
              <a:buSzPts val="1400"/>
              <a:buFont typeface="Merriweather Sans"/>
              <a:buChar char="‣"/>
              <a:defRPr/>
            </a:lvl3pPr>
            <a:lvl4pPr indent="-317500" lvl="3" marL="1828800" marR="0" rtl="0" algn="l">
              <a:spcBef>
                <a:spcPts val="1000"/>
              </a:spcBef>
              <a:spcAft>
                <a:spcPts val="0"/>
              </a:spcAft>
              <a:buSzPts val="1400"/>
              <a:buFont typeface="Merriweather Sans"/>
              <a:buChar char="‣"/>
              <a:defRPr/>
            </a:lvl4pPr>
            <a:lvl5pPr indent="-317500" lvl="4" marL="2286000" marR="0" rtl="0" algn="l">
              <a:spcBef>
                <a:spcPts val="1000"/>
              </a:spcBef>
              <a:spcAft>
                <a:spcPts val="0"/>
              </a:spcAft>
              <a:buSzPts val="1400"/>
              <a:buFont typeface="Merriweather Sans"/>
              <a:buChar char="‣"/>
              <a:defRPr/>
            </a:lvl5pPr>
            <a:lvl6pPr indent="-317500" lvl="5" marL="2743200" marR="0" rtl="0" algn="l">
              <a:spcBef>
                <a:spcPts val="1000"/>
              </a:spcBef>
              <a:spcAft>
                <a:spcPts val="0"/>
              </a:spcAft>
              <a:buSzPts val="1400"/>
              <a:buFont typeface="Arial"/>
              <a:buChar char="•"/>
              <a:defRPr/>
            </a:lvl6pPr>
            <a:lvl7pPr indent="-317500" lvl="6" marL="3200400" marR="0" rtl="0" algn="l">
              <a:spcBef>
                <a:spcPts val="1000"/>
              </a:spcBef>
              <a:spcAft>
                <a:spcPts val="0"/>
              </a:spcAft>
              <a:buSzPts val="1400"/>
              <a:buFont typeface="Arial"/>
              <a:buChar char="•"/>
              <a:defRPr/>
            </a:lvl7pPr>
            <a:lvl8pPr indent="-317500" lvl="7" marL="3657600" marR="0" rtl="0" algn="l">
              <a:spcBef>
                <a:spcPts val="1000"/>
              </a:spcBef>
              <a:spcAft>
                <a:spcPts val="0"/>
              </a:spcAft>
              <a:buSzPts val="1400"/>
              <a:buFont typeface="Arial"/>
              <a:buChar char="•"/>
              <a:defRPr/>
            </a:lvl8pPr>
            <a:lvl9pPr indent="-317500" lvl="8" marL="4114800" marR="0" rtl="0" algn="l">
              <a:spcBef>
                <a:spcPts val="1000"/>
              </a:spcBef>
              <a:spcAft>
                <a:spcPts val="0"/>
              </a:spcAft>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07" name="Shape 207"/>
        <p:cNvGrpSpPr/>
        <p:nvPr/>
      </p:nvGrpSpPr>
      <p:grpSpPr>
        <a:xfrm>
          <a:off x="0" y="0"/>
          <a:ext cx="0" cy="0"/>
          <a:chOff x="0" y="0"/>
          <a:chExt cx="0" cy="0"/>
        </a:xfrm>
      </p:grpSpPr>
      <p:cxnSp>
        <p:nvCxnSpPr>
          <p:cNvPr id="208" name="Shape 208"/>
          <p:cNvCxnSpPr/>
          <p:nvPr/>
        </p:nvCxnSpPr>
        <p:spPr>
          <a:xfrm>
            <a:off x="635000" y="635000"/>
            <a:ext cx="11734800" cy="0"/>
          </a:xfrm>
          <a:prstGeom prst="straightConnector1">
            <a:avLst/>
          </a:prstGeom>
          <a:noFill/>
          <a:ln cap="flat" cmpd="sng" w="9525">
            <a:solidFill>
              <a:srgbClr val="000000"/>
            </a:solidFill>
            <a:prstDash val="solid"/>
            <a:round/>
            <a:headEnd len="med" w="med" type="none"/>
            <a:tailEnd len="med" w="med" type="none"/>
          </a:ln>
        </p:spPr>
      </p:cxnSp>
      <p:cxnSp>
        <p:nvCxnSpPr>
          <p:cNvPr id="209" name="Shape 209"/>
          <p:cNvCxnSpPr/>
          <p:nvPr/>
        </p:nvCxnSpPr>
        <p:spPr>
          <a:xfrm>
            <a:off x="635000" y="1219200"/>
            <a:ext cx="11734800" cy="0"/>
          </a:xfrm>
          <a:prstGeom prst="straightConnector1">
            <a:avLst/>
          </a:prstGeom>
          <a:noFill/>
          <a:ln cap="flat" cmpd="sng" w="9525">
            <a:solidFill>
              <a:srgbClr val="000000"/>
            </a:solidFill>
            <a:prstDash val="solid"/>
            <a:round/>
            <a:headEnd len="med" w="med" type="none"/>
            <a:tailEnd len="med" w="med" type="none"/>
          </a:ln>
        </p:spPr>
      </p:cxnSp>
      <p:sp>
        <p:nvSpPr>
          <p:cNvPr id="210" name="Shape 210"/>
          <p:cNvSpPr txBox="1"/>
          <p:nvPr>
            <p:ph type="title"/>
          </p:nvPr>
        </p:nvSpPr>
        <p:spPr>
          <a:xfrm>
            <a:off x="635000" y="1473200"/>
            <a:ext cx="11734800" cy="7113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wrap="square" tIns="91425"/>
          <a:lstStyle>
            <a:lvl1pPr indent="-88900" lvl="0" marL="0" marR="0" rtl="0" algn="l">
              <a:lnSpc>
                <a:spcPct val="92592"/>
              </a:lnSpc>
              <a:spcBef>
                <a:spcPts val="0"/>
              </a:spcBef>
              <a:spcAft>
                <a:spcPts val="0"/>
              </a:spcAft>
              <a:buSzPts val="1400"/>
              <a:buChar char="●"/>
              <a:defRPr/>
            </a:lvl1pPr>
            <a:lvl2pPr indent="139700" lvl="1" marL="0" marR="0" rtl="0" algn="l">
              <a:lnSpc>
                <a:spcPct val="92592"/>
              </a:lnSpc>
              <a:spcBef>
                <a:spcPts val="0"/>
              </a:spcBef>
              <a:spcAft>
                <a:spcPts val="0"/>
              </a:spcAft>
              <a:buSzPts val="1400"/>
              <a:buChar char="○"/>
              <a:defRPr/>
            </a:lvl2pPr>
            <a:lvl3pPr indent="368300" lvl="2" marL="0" marR="0" rtl="0" algn="l">
              <a:lnSpc>
                <a:spcPct val="92592"/>
              </a:lnSpc>
              <a:spcBef>
                <a:spcPts val="0"/>
              </a:spcBef>
              <a:spcAft>
                <a:spcPts val="0"/>
              </a:spcAft>
              <a:buSzPts val="1400"/>
              <a:buChar char="■"/>
              <a:defRPr/>
            </a:lvl3pPr>
            <a:lvl4pPr indent="596900" lvl="3" marL="0" marR="0" rtl="0" algn="l">
              <a:lnSpc>
                <a:spcPct val="92592"/>
              </a:lnSpc>
              <a:spcBef>
                <a:spcPts val="0"/>
              </a:spcBef>
              <a:spcAft>
                <a:spcPts val="0"/>
              </a:spcAft>
              <a:buSzPts val="1400"/>
              <a:buChar char="●"/>
              <a:defRPr/>
            </a:lvl4pPr>
            <a:lvl5pPr indent="825500" lvl="4" marL="0" marR="0" rtl="0" algn="l">
              <a:lnSpc>
                <a:spcPct val="92592"/>
              </a:lnSpc>
              <a:spcBef>
                <a:spcPts val="0"/>
              </a:spcBef>
              <a:spcAft>
                <a:spcPts val="0"/>
              </a:spcAft>
              <a:buSzPts val="1400"/>
              <a:buChar char="○"/>
              <a:defRPr/>
            </a:lvl5pPr>
            <a:lvl6pPr indent="1054100" lvl="5" marL="0" marR="0" rtl="0" algn="l">
              <a:lnSpc>
                <a:spcPct val="92592"/>
              </a:lnSpc>
              <a:spcBef>
                <a:spcPts val="0"/>
              </a:spcBef>
              <a:spcAft>
                <a:spcPts val="0"/>
              </a:spcAft>
              <a:buSzPts val="1400"/>
              <a:buChar char="■"/>
              <a:defRPr/>
            </a:lvl6pPr>
            <a:lvl7pPr indent="1282700" lvl="6" marL="0" marR="0" rtl="0" algn="l">
              <a:lnSpc>
                <a:spcPct val="92592"/>
              </a:lnSpc>
              <a:spcBef>
                <a:spcPts val="0"/>
              </a:spcBef>
              <a:spcAft>
                <a:spcPts val="0"/>
              </a:spcAft>
              <a:buSzPts val="1400"/>
              <a:buChar char="●"/>
              <a:defRPr/>
            </a:lvl7pPr>
            <a:lvl8pPr indent="1511300" lvl="7" marL="0" marR="0" rtl="0" algn="l">
              <a:lnSpc>
                <a:spcPct val="92592"/>
              </a:lnSpc>
              <a:spcBef>
                <a:spcPts val="0"/>
              </a:spcBef>
              <a:spcAft>
                <a:spcPts val="0"/>
              </a:spcAft>
              <a:buSzPts val="1400"/>
              <a:buChar char="○"/>
              <a:defRPr/>
            </a:lvl8pPr>
            <a:lvl9pPr indent="1739900" lvl="8" marL="0" marR="0" rtl="0" algn="l">
              <a:lnSpc>
                <a:spcPct val="92592"/>
              </a:lnSpc>
              <a:spcBef>
                <a:spcPts val="0"/>
              </a:spcBef>
              <a:spcAft>
                <a:spcPts val="0"/>
              </a:spcAft>
              <a:buSzPts val="1400"/>
              <a:buChar char="■"/>
              <a:defRPr/>
            </a:lvl9pPr>
          </a:lstStyle>
          <a:p/>
        </p:txBody>
      </p:sp>
      <p:sp>
        <p:nvSpPr>
          <p:cNvPr id="211" name="Shape 211"/>
          <p:cNvSpPr txBox="1"/>
          <p:nvPr>
            <p:ph idx="1" type="body"/>
          </p:nvPr>
        </p:nvSpPr>
        <p:spPr>
          <a:xfrm>
            <a:off x="632056" y="2413000"/>
            <a:ext cx="11734800" cy="3810000"/>
          </a:xfrm>
          <a:prstGeom prst="rect">
            <a:avLst/>
          </a:prstGeom>
          <a:noFill/>
          <a:ln>
            <a:noFill/>
          </a:ln>
        </p:spPr>
        <p:txBody>
          <a:bodyPr anchorCtr="0" anchor="t" bIns="91425" lIns="91425" rIns="91425" wrap="square" tIns="91425"/>
          <a:lstStyle>
            <a:lvl1pPr indent="-317500" lvl="0" marL="457200" marR="0" rtl="0" algn="l">
              <a:spcBef>
                <a:spcPts val="1000"/>
              </a:spcBef>
              <a:spcAft>
                <a:spcPts val="0"/>
              </a:spcAft>
              <a:buSzPts val="1400"/>
              <a:buChar char="●"/>
              <a:defRPr/>
            </a:lvl1pPr>
            <a:lvl2pPr indent="-317500" lvl="1" marL="914400" marR="0" rtl="0" algn="l">
              <a:spcBef>
                <a:spcPts val="1000"/>
              </a:spcBef>
              <a:spcAft>
                <a:spcPts val="0"/>
              </a:spcAft>
              <a:buSzPts val="1400"/>
              <a:buFont typeface="Merriweather Sans"/>
              <a:buChar char="‣"/>
              <a:defRPr/>
            </a:lvl2pPr>
            <a:lvl3pPr indent="-317500" lvl="2" marL="1371600" marR="0" rtl="0" algn="l">
              <a:spcBef>
                <a:spcPts val="1000"/>
              </a:spcBef>
              <a:spcAft>
                <a:spcPts val="0"/>
              </a:spcAft>
              <a:buSzPts val="1400"/>
              <a:buFont typeface="Merriweather Sans"/>
              <a:buChar char="‣"/>
              <a:defRPr/>
            </a:lvl3pPr>
            <a:lvl4pPr indent="-317500" lvl="3" marL="1828800" marR="0" rtl="0" algn="l">
              <a:spcBef>
                <a:spcPts val="1000"/>
              </a:spcBef>
              <a:spcAft>
                <a:spcPts val="0"/>
              </a:spcAft>
              <a:buSzPts val="1400"/>
              <a:buFont typeface="Merriweather Sans"/>
              <a:buChar char="‣"/>
              <a:defRPr/>
            </a:lvl4pPr>
            <a:lvl5pPr indent="-317500" lvl="4" marL="2286000" marR="0" rtl="0" algn="l">
              <a:spcBef>
                <a:spcPts val="1000"/>
              </a:spcBef>
              <a:spcAft>
                <a:spcPts val="0"/>
              </a:spcAft>
              <a:buSzPts val="1400"/>
              <a:buFont typeface="Merriweather Sans"/>
              <a:buChar char="‣"/>
              <a:defRPr/>
            </a:lvl5pPr>
            <a:lvl6pPr indent="-317500" lvl="5" marL="2743200" marR="0" rtl="0" algn="l">
              <a:spcBef>
                <a:spcPts val="1000"/>
              </a:spcBef>
              <a:spcAft>
                <a:spcPts val="0"/>
              </a:spcAft>
              <a:buSzPts val="1400"/>
              <a:buFont typeface="Arial"/>
              <a:buChar char="•"/>
              <a:defRPr/>
            </a:lvl6pPr>
            <a:lvl7pPr indent="-317500" lvl="6" marL="3200400" marR="0" rtl="0" algn="l">
              <a:spcBef>
                <a:spcPts val="1000"/>
              </a:spcBef>
              <a:spcAft>
                <a:spcPts val="0"/>
              </a:spcAft>
              <a:buSzPts val="1400"/>
              <a:buFont typeface="Arial"/>
              <a:buChar char="•"/>
              <a:defRPr/>
            </a:lvl7pPr>
            <a:lvl8pPr indent="-317500" lvl="7" marL="3657600" marR="0" rtl="0" algn="l">
              <a:spcBef>
                <a:spcPts val="1000"/>
              </a:spcBef>
              <a:spcAft>
                <a:spcPts val="0"/>
              </a:spcAft>
              <a:buSzPts val="1400"/>
              <a:buFont typeface="Arial"/>
              <a:buChar char="•"/>
              <a:defRPr/>
            </a:lvl8pPr>
            <a:lvl9pPr indent="-317500" lvl="8" marL="4114800" marR="0" rtl="0" algn="l">
              <a:spcBef>
                <a:spcPts val="1000"/>
              </a:spcBef>
              <a:spcAft>
                <a:spcPts val="0"/>
              </a:spcAft>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 id="2147483697" r:id="rId19"/>
    <p:sldLayoutId id="2147483698" r:id="rId20"/>
    <p:sldLayoutId id="2147483699" r:id="rId21"/>
    <p:sldLayoutId id="2147483700" r:id="rId22"/>
    <p:sldLayoutId id="2147483701" r:id="rId23"/>
    <p:sldLayoutId id="2147483702" r:id="rId24"/>
    <p:sldLayoutId id="2147483703" r:id="rId25"/>
    <p:sldLayoutId id="2147483704" r:id="rId26"/>
    <p:sldLayoutId id="2147483705" r:id="rId27"/>
    <p:sldLayoutId id="2147483706" r:id="rId28"/>
    <p:sldLayoutId id="2147483707" r:id="rId29"/>
    <p:sldLayoutId id="2147483708" r:id="rId30"/>
    <p:sldLayoutId id="2147483709"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www.nytimes.com/imagepages/2008/04/16/us/20080416_OBAMA_GRAPHIC.html" TargetMode="External"/><Relationship Id="rId4" Type="http://schemas.openxmlformats.org/officeDocument/2006/relationships/image" Target="../media/image5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8.xml"/><Relationship Id="rId3" Type="http://schemas.openxmlformats.org/officeDocument/2006/relationships/image" Target="../media/image5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7.xml"/><Relationship Id="rId3" Type="http://schemas.openxmlformats.org/officeDocument/2006/relationships/image" Target="../media/image5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4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5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33.xml"/><Relationship Id="rId3" Type="http://schemas.openxmlformats.org/officeDocument/2006/relationships/image" Target="../media/image5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4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4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4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4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5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6.xml"/><Relationship Id="rId3" Type="http://schemas.openxmlformats.org/officeDocument/2006/relationships/image" Target="../media/image5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sp>
        <p:nvSpPr>
          <p:cNvPr id="413" name="Shape 413"/>
          <p:cNvSpPr/>
          <p:nvPr/>
        </p:nvSpPr>
        <p:spPr>
          <a:xfrm>
            <a:off x="635000" y="1574800"/>
            <a:ext cx="11734800" cy="3721200"/>
          </a:xfrm>
          <a:prstGeom prst="rect">
            <a:avLst/>
          </a:prstGeom>
          <a:noFill/>
          <a:ln>
            <a:noFill/>
          </a:ln>
        </p:spPr>
        <p:txBody>
          <a:bodyPr anchorCtr="0" anchor="t" bIns="0" lIns="0" rIns="0" wrap="square" tIns="0">
            <a:noAutofit/>
          </a:bodyPr>
          <a:lstStyle/>
          <a:p>
            <a:pPr indent="0" lvl="0" marL="0" marR="0" rtl="0" algn="l">
              <a:lnSpc>
                <a:spcPct val="75000"/>
              </a:lnSpc>
              <a:spcBef>
                <a:spcPts val="0"/>
              </a:spcBef>
              <a:spcAft>
                <a:spcPts val="0"/>
              </a:spcAft>
              <a:buNone/>
            </a:pPr>
            <a:r>
              <a:rPr b="1" lang="en-US" sz="9600">
                <a:solidFill>
                  <a:srgbClr val="FFFFFF"/>
                </a:solidFill>
                <a:latin typeface="Oswald"/>
                <a:ea typeface="Oswald"/>
                <a:cs typeface="Oswald"/>
                <a:sym typeface="Oswald"/>
              </a:rPr>
              <a:t>DECISION TREES AND RANDOM FORESTS</a:t>
            </a:r>
            <a:endParaRPr b="1" sz="9600">
              <a:solidFill>
                <a:srgbClr val="FFFFFF"/>
              </a:solidFill>
              <a:latin typeface="Oswald"/>
              <a:ea typeface="Oswald"/>
              <a:cs typeface="Oswald"/>
              <a:sym typeface="Oswald"/>
            </a:endParaRPr>
          </a:p>
          <a:p>
            <a:pPr indent="0" lvl="0" marL="0" marR="0" rtl="0" algn="l">
              <a:lnSpc>
                <a:spcPct val="75000"/>
              </a:lnSpc>
              <a:spcBef>
                <a:spcPts val="0"/>
              </a:spcBef>
              <a:spcAft>
                <a:spcPts val="0"/>
              </a:spcAft>
              <a:buNone/>
            </a:pPr>
            <a:r>
              <a:t/>
            </a:r>
            <a:endParaRPr b="1" sz="9600">
              <a:solidFill>
                <a:srgbClr val="FFFFFF"/>
              </a:solidFill>
              <a:latin typeface="Oswald"/>
              <a:ea typeface="Oswald"/>
              <a:cs typeface="Oswald"/>
              <a:sym typeface="Oswa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7" name="Shape 477"/>
        <p:cNvGrpSpPr/>
        <p:nvPr/>
      </p:nvGrpSpPr>
      <p:grpSpPr>
        <a:xfrm>
          <a:off x="0" y="0"/>
          <a:ext cx="0" cy="0"/>
          <a:chOff x="0" y="0"/>
          <a:chExt cx="0" cy="0"/>
        </a:xfrm>
      </p:grpSpPr>
      <p:sp>
        <p:nvSpPr>
          <p:cNvPr id="478" name="Shape 478"/>
          <p:cNvSpPr/>
          <p:nvPr/>
        </p:nvSpPr>
        <p:spPr>
          <a:xfrm>
            <a:off x="2961475" y="2224350"/>
            <a:ext cx="9398400" cy="3039300"/>
          </a:xfrm>
          <a:prstGeom prst="rect">
            <a:avLst/>
          </a:prstGeom>
          <a:noFill/>
          <a:ln>
            <a:noFill/>
          </a:ln>
        </p:spPr>
        <p:txBody>
          <a:bodyPr anchorCtr="0" anchor="ctr" bIns="50800" lIns="50800" rIns="50800" wrap="square" tIns="50800">
            <a:noAutofit/>
          </a:bodyPr>
          <a:lstStyle/>
          <a:p>
            <a:pPr indent="0" lvl="0" marL="0" rtl="0">
              <a:spcBef>
                <a:spcPts val="0"/>
              </a:spcBef>
              <a:spcAft>
                <a:spcPts val="0"/>
              </a:spcAft>
              <a:buNone/>
            </a:pPr>
            <a:r>
              <a:rPr lang="en-US" sz="1800">
                <a:solidFill>
                  <a:schemeClr val="dk1"/>
                </a:solidFill>
                <a:latin typeface="Georgia"/>
                <a:ea typeface="Georgia"/>
                <a:cs typeface="Georgia"/>
                <a:sym typeface="Georgia"/>
              </a:rPr>
              <a:t> 5.	In general, does category affect evergreeness?  Plot the rate of</a:t>
            </a:r>
            <a:endParaRPr sz="1800">
              <a:solidFill>
                <a:schemeClr val="dk1"/>
              </a:solidFill>
              <a:latin typeface="Georgia"/>
              <a:ea typeface="Georgia"/>
              <a:cs typeface="Georgia"/>
              <a:sym typeface="Georgia"/>
            </a:endParaRPr>
          </a:p>
          <a:p>
            <a:pPr indent="457200" lvl="0" marL="0" rtl="0">
              <a:spcBef>
                <a:spcPts val="0"/>
              </a:spcBef>
              <a:spcAft>
                <a:spcPts val="0"/>
              </a:spcAft>
              <a:buNone/>
            </a:pPr>
            <a:r>
              <a:rPr lang="en-US" sz="1800">
                <a:solidFill>
                  <a:schemeClr val="dk1"/>
                </a:solidFill>
                <a:latin typeface="Georgia"/>
                <a:ea typeface="Georgia"/>
                <a:cs typeface="Georgia"/>
                <a:sym typeface="Georgia"/>
              </a:rPr>
              <a:t>evergreen sites for all Alchemy categories.</a:t>
            </a:r>
            <a:endParaRPr sz="1800">
              <a:solidFill>
                <a:schemeClr val="dk1"/>
              </a:solidFill>
              <a:latin typeface="Georgia"/>
              <a:ea typeface="Georgia"/>
              <a:cs typeface="Georgia"/>
              <a:sym typeface="Georgia"/>
            </a:endParaRPr>
          </a:p>
          <a:p>
            <a:pPr indent="0" lvl="0" marL="0" marR="0" rtl="0" algn="l">
              <a:spcBef>
                <a:spcPts val="0"/>
              </a:spcBef>
              <a:spcAft>
                <a:spcPts val="0"/>
              </a:spcAft>
              <a:buNone/>
            </a:pPr>
            <a:r>
              <a:rPr lang="en-US" sz="1800">
                <a:latin typeface="Georgia"/>
                <a:ea typeface="Georgia"/>
                <a:cs typeface="Georgia"/>
                <a:sym typeface="Georgia"/>
              </a:rPr>
              <a:t> 6.	How many articles are there per category?</a:t>
            </a:r>
            <a:endParaRPr sz="1800">
              <a:latin typeface="Georgia"/>
              <a:ea typeface="Georgia"/>
              <a:cs typeface="Georgia"/>
              <a:sym typeface="Georgia"/>
            </a:endParaRPr>
          </a:p>
          <a:p>
            <a:pPr indent="0" lvl="0" marL="0" marR="0" rtl="0" algn="l">
              <a:spcBef>
                <a:spcPts val="0"/>
              </a:spcBef>
              <a:spcAft>
                <a:spcPts val="0"/>
              </a:spcAft>
              <a:buNone/>
            </a:pPr>
            <a:r>
              <a:rPr lang="en-US" sz="1800">
                <a:latin typeface="Georgia"/>
                <a:ea typeface="Georgia"/>
                <a:cs typeface="Georgia"/>
                <a:sym typeface="Georgia"/>
              </a:rPr>
              <a:t> 7.	Create a feature for the title containing “recipe”.  Is the percentage of</a:t>
            </a:r>
            <a:endParaRPr sz="1800">
              <a:latin typeface="Georgia"/>
              <a:ea typeface="Georgia"/>
              <a:cs typeface="Georgia"/>
              <a:sym typeface="Georgia"/>
            </a:endParaRPr>
          </a:p>
          <a:p>
            <a:pPr indent="457200" lvl="0" marL="0" marR="0" rtl="0" algn="l">
              <a:spcBef>
                <a:spcPts val="0"/>
              </a:spcBef>
              <a:spcAft>
                <a:spcPts val="0"/>
              </a:spcAft>
              <a:buNone/>
            </a:pPr>
            <a:r>
              <a:rPr lang="en-US" sz="1800">
                <a:latin typeface="Georgia"/>
                <a:ea typeface="Georgia"/>
                <a:cs typeface="Georgia"/>
                <a:sym typeface="Georgia"/>
              </a:rPr>
              <a:t>evergreen websites higher or lower on pages that have “recipe” in </a:t>
            </a:r>
            <a:endParaRPr sz="1800">
              <a:latin typeface="Georgia"/>
              <a:ea typeface="Georgia"/>
              <a:cs typeface="Georgia"/>
              <a:sym typeface="Georgia"/>
            </a:endParaRPr>
          </a:p>
          <a:p>
            <a:pPr indent="457200" lvl="0" marL="0" marR="0" rtl="0" algn="l">
              <a:spcBef>
                <a:spcPts val="0"/>
              </a:spcBef>
              <a:spcAft>
                <a:spcPts val="0"/>
              </a:spcAft>
              <a:buNone/>
            </a:pPr>
            <a:r>
              <a:rPr lang="en-US" sz="1800">
                <a:latin typeface="Georgia"/>
                <a:ea typeface="Georgia"/>
                <a:cs typeface="Georgia"/>
                <a:sym typeface="Georgia"/>
              </a:rPr>
              <a:t>the title?</a:t>
            </a:r>
            <a:endParaRPr sz="1800">
              <a:latin typeface="Georgia"/>
              <a:ea typeface="Georgia"/>
              <a:cs typeface="Georgia"/>
              <a:sym typeface="Georgia"/>
            </a:endParaRPr>
          </a:p>
          <a:p>
            <a:pPr indent="0" lvl="0" marL="0" marR="0" rtl="0" algn="l">
              <a:spcBef>
                <a:spcPts val="0"/>
              </a:spcBef>
              <a:spcAft>
                <a:spcPts val="0"/>
              </a:spcAft>
              <a:buNone/>
            </a:pPr>
            <a:r>
              <a:t/>
            </a:r>
            <a:endParaRPr sz="1800">
              <a:latin typeface="Georgia"/>
              <a:ea typeface="Georgia"/>
              <a:cs typeface="Georgia"/>
              <a:sym typeface="Georgia"/>
            </a:endParaRPr>
          </a:p>
          <a:p>
            <a:pPr indent="0" lvl="0" marL="0" marR="0" rtl="0" algn="l">
              <a:spcBef>
                <a:spcPts val="0"/>
              </a:spcBef>
              <a:spcAft>
                <a:spcPts val="0"/>
              </a:spcAft>
              <a:buNone/>
            </a:pPr>
            <a:r>
              <a:rPr b="1" lang="en-US" sz="1800">
                <a:latin typeface="Georgia"/>
                <a:ea typeface="Georgia"/>
                <a:cs typeface="Georgia"/>
                <a:sym typeface="Georgia"/>
              </a:rPr>
              <a:t>Check</a:t>
            </a:r>
            <a:r>
              <a:rPr lang="en-US" sz="1800">
                <a:latin typeface="Georgia"/>
                <a:ea typeface="Georgia"/>
                <a:cs typeface="Georgia"/>
                <a:sym typeface="Georgia"/>
              </a:rPr>
              <a:t>:  Were you able to plot the requested features?  Can you explain </a:t>
            </a:r>
            <a:endParaRPr sz="1800">
              <a:latin typeface="Georgia"/>
              <a:ea typeface="Georgia"/>
              <a:cs typeface="Georgia"/>
              <a:sym typeface="Georgia"/>
            </a:endParaRPr>
          </a:p>
          <a:p>
            <a:pPr indent="0" lvl="0" marL="0" marR="0" rtl="0" algn="l">
              <a:spcBef>
                <a:spcPts val="0"/>
              </a:spcBef>
              <a:spcAft>
                <a:spcPts val="0"/>
              </a:spcAft>
              <a:buNone/>
            </a:pPr>
            <a:r>
              <a:rPr lang="en-US" sz="1800">
                <a:latin typeface="Georgia"/>
                <a:ea typeface="Georgia"/>
                <a:cs typeface="Georgia"/>
                <a:sym typeface="Georgia"/>
              </a:rPr>
              <a:t>how you would approach this type of dataset?</a:t>
            </a:r>
            <a:endParaRPr sz="1800">
              <a:latin typeface="Georgia"/>
              <a:ea typeface="Georgia"/>
              <a:cs typeface="Georgia"/>
              <a:sym typeface="Georgia"/>
            </a:endParaRPr>
          </a:p>
        </p:txBody>
      </p:sp>
      <p:pic>
        <p:nvPicPr>
          <p:cNvPr id="479" name="Shape 479"/>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480" name="Shape 480"/>
          <p:cNvSpPr txBox="1"/>
          <p:nvPr/>
        </p:nvSpPr>
        <p:spPr>
          <a:xfrm>
            <a:off x="726300" y="2195300"/>
            <a:ext cx="2759700" cy="3039300"/>
          </a:xfrm>
          <a:prstGeom prst="rect">
            <a:avLst/>
          </a:prstGeom>
          <a:noFill/>
          <a:ln>
            <a:noFill/>
          </a:ln>
        </p:spPr>
        <p:txBody>
          <a:bodyPr anchorCtr="0" anchor="ctr" bIns="91425" lIns="91425" rIns="91425" wrap="square" tIns="91425">
            <a:noAutofit/>
          </a:bodyPr>
          <a:lstStyle/>
          <a:p>
            <a:pPr indent="457200" lvl="0" marL="0" rtl="0">
              <a:lnSpc>
                <a:spcPct val="120000"/>
              </a:lnSpc>
              <a:spcBef>
                <a:spcPts val="0"/>
              </a:spcBef>
              <a:spcAft>
                <a:spcPts val="0"/>
              </a:spcAft>
              <a:buNone/>
            </a:pPr>
            <a:r>
              <a:rPr b="1" lang="en-US" sz="1100">
                <a:solidFill>
                  <a:srgbClr val="FFFFFF"/>
                </a:solidFill>
                <a:latin typeface="Oswald"/>
                <a:ea typeface="Oswald"/>
                <a:cs typeface="Oswald"/>
                <a:sym typeface="Oswald"/>
              </a:rPr>
              <a:t>EXERCISE</a:t>
            </a:r>
            <a:endParaRPr b="1" sz="1100">
              <a:solidFill>
                <a:srgbClr val="FFFFFF"/>
              </a:solidFill>
              <a:latin typeface="Oswald"/>
              <a:ea typeface="Oswald"/>
              <a:cs typeface="Oswald"/>
              <a:sym typeface="Oswald"/>
            </a:endParaRPr>
          </a:p>
          <a:p>
            <a:pPr indent="0" lvl="0" marL="0" rtl="0">
              <a:lnSpc>
                <a:spcPct val="115000"/>
              </a:lnSpc>
              <a:spcBef>
                <a:spcPts val="0"/>
              </a:spcBef>
              <a:spcAft>
                <a:spcPts val="0"/>
              </a:spcAft>
              <a:buNone/>
            </a:pPr>
            <a:r>
              <a:t/>
            </a:r>
            <a:endParaRPr sz="1000">
              <a:solidFill>
                <a:srgbClr val="FFFFFF"/>
              </a:solidFill>
              <a:latin typeface="Oswald"/>
              <a:ea typeface="Oswald"/>
              <a:cs typeface="Oswald"/>
              <a:sym typeface="Oswald"/>
            </a:endParaRPr>
          </a:p>
        </p:txBody>
      </p:sp>
      <p:sp>
        <p:nvSpPr>
          <p:cNvPr id="481" name="Shape 481"/>
          <p:cNvSpPr/>
          <p:nvPr/>
        </p:nvSpPr>
        <p:spPr>
          <a:xfrm>
            <a:off x="3052758" y="5792350"/>
            <a:ext cx="9887100" cy="330300"/>
          </a:xfrm>
          <a:prstGeom prst="rect">
            <a:avLst/>
          </a:prstGeom>
          <a:noFill/>
          <a:ln>
            <a:noFill/>
          </a:ln>
        </p:spPr>
        <p:txBody>
          <a:bodyPr anchorCtr="0" anchor="ctr" bIns="50800" lIns="50800" rIns="50800" wrap="square" tIns="50800">
            <a:noAutofit/>
          </a:bodyPr>
          <a:lstStyle/>
          <a:p>
            <a:pPr indent="0" lvl="0" marL="0" marR="0" rtl="0" algn="l">
              <a:spcBef>
                <a:spcPts val="0"/>
              </a:spcBef>
              <a:spcAft>
                <a:spcPts val="0"/>
              </a:spcAft>
              <a:buNone/>
            </a:pPr>
            <a:r>
              <a:rPr lang="en-US" sz="1800">
                <a:latin typeface="Georgia"/>
                <a:ea typeface="Georgia"/>
                <a:cs typeface="Georgia"/>
                <a:sym typeface="Georgia"/>
              </a:rPr>
              <a:t>Requested features and answers to questions</a:t>
            </a:r>
            <a:endParaRPr>
              <a:latin typeface="Georgia"/>
              <a:ea typeface="Georgia"/>
              <a:cs typeface="Georgia"/>
              <a:sym typeface="Georgia"/>
            </a:endParaRPr>
          </a:p>
        </p:txBody>
      </p:sp>
      <p:sp>
        <p:nvSpPr>
          <p:cNvPr id="482" name="Shape 482"/>
          <p:cNvSpPr/>
          <p:nvPr/>
        </p:nvSpPr>
        <p:spPr>
          <a:xfrm>
            <a:off x="2989800" y="5399657"/>
            <a:ext cx="3733800" cy="254100"/>
          </a:xfrm>
          <a:prstGeom prst="rect">
            <a:avLst/>
          </a:prstGeom>
          <a:noFill/>
          <a:ln>
            <a:noFill/>
          </a:ln>
        </p:spPr>
        <p:txBody>
          <a:bodyPr anchorCtr="0" anchor="t" bIns="0" lIns="0"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Oswald"/>
                <a:ea typeface="Oswald"/>
                <a:cs typeface="Oswald"/>
                <a:sym typeface="Oswald"/>
              </a:rPr>
              <a:t>DELIVERABLE</a:t>
            </a:r>
            <a:endParaRPr>
              <a:latin typeface="Oswald"/>
              <a:ea typeface="Oswald"/>
              <a:cs typeface="Oswald"/>
              <a:sym typeface="Oswald"/>
            </a:endParaRPr>
          </a:p>
        </p:txBody>
      </p:sp>
      <p:sp>
        <p:nvSpPr>
          <p:cNvPr id="483" name="Shape 483"/>
          <p:cNvSpPr/>
          <p:nvPr/>
        </p:nvSpPr>
        <p:spPr>
          <a:xfrm>
            <a:off x="2989800" y="1776150"/>
            <a:ext cx="8950800" cy="254100"/>
          </a:xfrm>
          <a:prstGeom prst="rect">
            <a:avLst/>
          </a:prstGeom>
          <a:noFill/>
          <a:ln>
            <a:noFill/>
          </a:ln>
        </p:spPr>
        <p:txBody>
          <a:bodyPr anchorCtr="0" anchor="t" bIns="0" lIns="0" rIns="0" wrap="square" tIns="0">
            <a:noAutofit/>
          </a:bodyPr>
          <a:lstStyle/>
          <a:p>
            <a:pPr indent="0" lvl="0" marL="0" marR="0" rtl="0" algn="l">
              <a:spcBef>
                <a:spcPts val="0"/>
              </a:spcBef>
              <a:spcAft>
                <a:spcPts val="0"/>
              </a:spcAft>
              <a:buNone/>
            </a:pPr>
            <a:r>
              <a:rPr b="1" lang="en-US" sz="2000">
                <a:latin typeface="Oswald"/>
                <a:ea typeface="Oswald"/>
                <a:cs typeface="Oswald"/>
                <a:sym typeface="Oswald"/>
              </a:rPr>
              <a:t>DIRECTIONS (25 minutes)</a:t>
            </a:r>
            <a:endParaRPr>
              <a:latin typeface="Oswald"/>
              <a:ea typeface="Oswald"/>
              <a:cs typeface="Oswald"/>
              <a:sym typeface="Oswald"/>
            </a:endParaRPr>
          </a:p>
        </p:txBody>
      </p:sp>
      <p:cxnSp>
        <p:nvCxnSpPr>
          <p:cNvPr id="484" name="Shape 484"/>
          <p:cNvCxnSpPr/>
          <p:nvPr/>
        </p:nvCxnSpPr>
        <p:spPr>
          <a:xfrm rot="10800000">
            <a:off x="2497950" y="1755450"/>
            <a:ext cx="0" cy="4661100"/>
          </a:xfrm>
          <a:prstGeom prst="straightConnector1">
            <a:avLst/>
          </a:prstGeom>
          <a:noFill/>
          <a:ln cap="flat" cmpd="sng" w="9525">
            <a:solidFill>
              <a:srgbClr val="B7B7B7"/>
            </a:solidFill>
            <a:prstDash val="solid"/>
            <a:round/>
            <a:headEnd len="lg" w="lg" type="none"/>
            <a:tailEnd len="lg" w="lg" type="none"/>
          </a:ln>
        </p:spPr>
      </p:cxnSp>
      <p:sp>
        <p:nvSpPr>
          <p:cNvPr id="485" name="Shape 485"/>
          <p:cNvSpPr/>
          <p:nvPr/>
        </p:nvSpPr>
        <p:spPr>
          <a:xfrm>
            <a:off x="635000" y="736600"/>
            <a:ext cx="117249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ACTIVITY: EXPLORE THE DATASET</a:t>
            </a:r>
            <a:endParaRPr>
              <a:latin typeface="Oswald"/>
              <a:ea typeface="Oswald"/>
              <a:cs typeface="Oswald"/>
              <a:sym typeface="Oswa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9" name="Shape 489"/>
        <p:cNvGrpSpPr/>
        <p:nvPr/>
      </p:nvGrpSpPr>
      <p:grpSpPr>
        <a:xfrm>
          <a:off x="0" y="0"/>
          <a:ext cx="0" cy="0"/>
          <a:chOff x="0" y="0"/>
          <a:chExt cx="0" cy="0"/>
        </a:xfrm>
      </p:grpSpPr>
      <p:sp>
        <p:nvSpPr>
          <p:cNvPr id="490" name="Shape 490"/>
          <p:cNvSpPr/>
          <p:nvPr/>
        </p:nvSpPr>
        <p:spPr>
          <a:xfrm>
            <a:off x="635000" y="736600"/>
            <a:ext cx="117348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INTRODUCTION</a:t>
            </a:r>
            <a:endParaRPr>
              <a:latin typeface="Oswald"/>
              <a:ea typeface="Oswald"/>
              <a:cs typeface="Oswald"/>
              <a:sym typeface="Oswald"/>
            </a:endParaRPr>
          </a:p>
        </p:txBody>
      </p:sp>
      <p:sp>
        <p:nvSpPr>
          <p:cNvPr id="491" name="Shape 491"/>
          <p:cNvSpPr/>
          <p:nvPr/>
        </p:nvSpPr>
        <p:spPr>
          <a:xfrm>
            <a:off x="635000" y="1473200"/>
            <a:ext cx="11734800" cy="2806800"/>
          </a:xfrm>
          <a:prstGeom prst="rect">
            <a:avLst/>
          </a:prstGeom>
          <a:noFill/>
          <a:ln>
            <a:noFill/>
          </a:ln>
        </p:spPr>
        <p:txBody>
          <a:bodyPr anchorCtr="0" anchor="t" bIns="0" lIns="0" rIns="0" wrap="square" tIns="0">
            <a:noAutofit/>
          </a:bodyPr>
          <a:lstStyle/>
          <a:p>
            <a:pPr indent="0" lvl="0" marL="0" rtl="0">
              <a:lnSpc>
                <a:spcPct val="88333"/>
              </a:lnSpc>
              <a:spcBef>
                <a:spcPts val="0"/>
              </a:spcBef>
              <a:spcAft>
                <a:spcPts val="0"/>
              </a:spcAft>
              <a:buNone/>
            </a:pPr>
            <a:r>
              <a:t/>
            </a:r>
            <a:endParaRPr>
              <a:latin typeface="Oswald"/>
              <a:ea typeface="Oswald"/>
              <a:cs typeface="Oswald"/>
              <a:sym typeface="Oswald"/>
            </a:endParaRPr>
          </a:p>
          <a:p>
            <a:pPr indent="0" lvl="0" marL="0" marR="0" rtl="0" algn="l">
              <a:lnSpc>
                <a:spcPct val="88333"/>
              </a:lnSpc>
              <a:spcBef>
                <a:spcPts val="0"/>
              </a:spcBef>
              <a:spcAft>
                <a:spcPts val="0"/>
              </a:spcAft>
              <a:buNone/>
            </a:pPr>
            <a:r>
              <a:rPr b="1" lang="en-US" sz="9600">
                <a:solidFill>
                  <a:srgbClr val="FFFFFF"/>
                </a:solidFill>
                <a:latin typeface="Oswald"/>
                <a:ea typeface="Oswald"/>
                <a:cs typeface="Oswald"/>
                <a:sym typeface="Oswald"/>
              </a:rPr>
              <a:t>TRAINING DECISION TREES</a:t>
            </a:r>
            <a:endParaRPr sz="9600">
              <a:latin typeface="Oswald"/>
              <a:ea typeface="Oswald"/>
              <a:cs typeface="Oswald"/>
              <a:sym typeface="Oswa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5" name="Shape 495"/>
        <p:cNvGrpSpPr/>
        <p:nvPr/>
      </p:nvGrpSpPr>
      <p:grpSpPr>
        <a:xfrm>
          <a:off x="0" y="0"/>
          <a:ext cx="0" cy="0"/>
          <a:chOff x="0" y="0"/>
          <a:chExt cx="0" cy="0"/>
        </a:xfrm>
      </p:grpSpPr>
      <p:sp>
        <p:nvSpPr>
          <p:cNvPr id="496" name="Shape 496"/>
          <p:cNvSpPr txBox="1"/>
          <p:nvPr>
            <p:ph idx="1" type="body"/>
          </p:nvPr>
        </p:nvSpPr>
        <p:spPr>
          <a:xfrm>
            <a:off x="635000" y="1292775"/>
            <a:ext cx="7940100" cy="5925600"/>
          </a:xfrm>
          <a:prstGeom prst="rect">
            <a:avLst/>
          </a:prstGeom>
          <a:noFill/>
          <a:ln>
            <a:noFill/>
          </a:ln>
        </p:spPr>
        <p:txBody>
          <a:bodyPr anchorCtr="0" anchor="t" bIns="0" lIns="0"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Decision trees are like the game “20 questions”.  They make decision by answering a series of questions, most often binary questions (yes or no).</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We want the smallest set of questions to get to the right answer.</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Each questions should reduce the search space as much as possible.</a:t>
            </a:r>
            <a:endParaRPr sz="2800">
              <a:latin typeface="Georgia"/>
              <a:ea typeface="Georgia"/>
              <a:cs typeface="Georgia"/>
              <a:sym typeface="Georgia"/>
            </a:endParaRPr>
          </a:p>
        </p:txBody>
      </p:sp>
      <p:sp>
        <p:nvSpPr>
          <p:cNvPr id="497" name="Shape 497"/>
          <p:cNvSpPr/>
          <p:nvPr/>
        </p:nvSpPr>
        <p:spPr>
          <a:xfrm>
            <a:off x="635000" y="736600"/>
            <a:ext cx="117348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INTUITION BEHIND DECISION TREES</a:t>
            </a:r>
            <a:endParaRPr>
              <a:latin typeface="Oswald"/>
              <a:ea typeface="Oswald"/>
              <a:cs typeface="Oswald"/>
              <a:sym typeface="Oswald"/>
            </a:endParaRPr>
          </a:p>
        </p:txBody>
      </p:sp>
      <p:pic>
        <p:nvPicPr>
          <p:cNvPr id="498" name="Shape 498">
            <a:hlinkClick r:id="rId3"/>
          </p:cNvPr>
          <p:cNvPicPr preferRelativeResize="0"/>
          <p:nvPr/>
        </p:nvPicPr>
        <p:blipFill>
          <a:blip r:embed="rId4">
            <a:alphaModFix/>
          </a:blip>
          <a:stretch>
            <a:fillRect/>
          </a:stretch>
        </p:blipFill>
        <p:spPr>
          <a:xfrm>
            <a:off x="8575024" y="1300575"/>
            <a:ext cx="3732300" cy="59257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2" name="Shape 502"/>
        <p:cNvGrpSpPr/>
        <p:nvPr/>
      </p:nvGrpSpPr>
      <p:grpSpPr>
        <a:xfrm>
          <a:off x="0" y="0"/>
          <a:ext cx="0" cy="0"/>
          <a:chOff x="0" y="0"/>
          <a:chExt cx="0" cy="0"/>
        </a:xfrm>
      </p:grpSpPr>
      <p:sp>
        <p:nvSpPr>
          <p:cNvPr id="503" name="Shape 503"/>
          <p:cNvSpPr txBox="1"/>
          <p:nvPr>
            <p:ph idx="1" type="body"/>
          </p:nvPr>
        </p:nvSpPr>
        <p:spPr>
          <a:xfrm>
            <a:off x="635006" y="1325800"/>
            <a:ext cx="11734800" cy="3810000"/>
          </a:xfrm>
          <a:prstGeom prst="rect">
            <a:avLst/>
          </a:prstGeom>
          <a:noFill/>
          <a:ln>
            <a:noFill/>
          </a:ln>
        </p:spPr>
        <p:txBody>
          <a:bodyPr anchorCtr="0" anchor="t" bIns="0" lIns="0"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Trees are a data structure made up of </a:t>
            </a:r>
            <a:r>
              <a:rPr i="1" lang="en-US" sz="2800">
                <a:latin typeface="Georgia"/>
                <a:ea typeface="Georgia"/>
                <a:cs typeface="Georgia"/>
                <a:sym typeface="Georgia"/>
              </a:rPr>
              <a:t>nodes</a:t>
            </a:r>
            <a:r>
              <a:rPr lang="en-US" sz="2800">
                <a:latin typeface="Georgia"/>
                <a:ea typeface="Georgia"/>
                <a:cs typeface="Georgia"/>
                <a:sym typeface="Georgia"/>
              </a:rPr>
              <a:t> and </a:t>
            </a:r>
            <a:r>
              <a:rPr i="1" lang="en-US" sz="2800">
                <a:latin typeface="Georgia"/>
                <a:ea typeface="Georgia"/>
                <a:cs typeface="Georgia"/>
                <a:sym typeface="Georgia"/>
              </a:rPr>
              <a:t>branches</a:t>
            </a:r>
            <a:r>
              <a:rPr lang="en-US" sz="2800">
                <a:latin typeface="Georgia"/>
                <a:ea typeface="Georgia"/>
                <a:cs typeface="Georgia"/>
                <a:sym typeface="Georgia"/>
              </a:rPr>
              <a:t>.</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Each node typically has two or more branches that connect it to its children.</a:t>
            </a:r>
            <a:endParaRPr sz="2800">
              <a:latin typeface="Georgia"/>
              <a:ea typeface="Georgia"/>
              <a:cs typeface="Georgia"/>
              <a:sym typeface="Georgia"/>
            </a:endParaRPr>
          </a:p>
        </p:txBody>
      </p:sp>
      <p:sp>
        <p:nvSpPr>
          <p:cNvPr id="504" name="Shape 504"/>
          <p:cNvSpPr/>
          <p:nvPr/>
        </p:nvSpPr>
        <p:spPr>
          <a:xfrm>
            <a:off x="635000" y="736600"/>
            <a:ext cx="117348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TREES</a:t>
            </a:r>
            <a:endParaRPr>
              <a:latin typeface="Oswald"/>
              <a:ea typeface="Oswald"/>
              <a:cs typeface="Oswald"/>
              <a:sym typeface="Oswald"/>
            </a:endParaRPr>
          </a:p>
        </p:txBody>
      </p:sp>
      <p:grpSp>
        <p:nvGrpSpPr>
          <p:cNvPr id="505" name="Shape 505"/>
          <p:cNvGrpSpPr/>
          <p:nvPr/>
        </p:nvGrpSpPr>
        <p:grpSpPr>
          <a:xfrm>
            <a:off x="4328890" y="3751157"/>
            <a:ext cx="4341600" cy="2996450"/>
            <a:chOff x="4328890" y="3751157"/>
            <a:chExt cx="4341600" cy="2996450"/>
          </a:xfrm>
        </p:grpSpPr>
        <p:sp>
          <p:nvSpPr>
            <p:cNvPr id="506" name="Shape 506"/>
            <p:cNvSpPr/>
            <p:nvPr/>
          </p:nvSpPr>
          <p:spPr>
            <a:xfrm>
              <a:off x="5672965" y="3751157"/>
              <a:ext cx="1674600" cy="1080341"/>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lgn="ctr">
                <a:spcBef>
                  <a:spcPts val="0"/>
                </a:spcBef>
                <a:spcAft>
                  <a:spcPts val="0"/>
                </a:spcAft>
                <a:buNone/>
              </a:pPr>
              <a:r>
                <a:rPr b="1" lang="en-US" sz="2400">
                  <a:latin typeface="Georgia"/>
                  <a:ea typeface="Georgia"/>
                  <a:cs typeface="Georgia"/>
                  <a:sym typeface="Georgia"/>
                </a:rPr>
                <a:t>Node</a:t>
              </a:r>
              <a:endParaRPr b="1" sz="2400">
                <a:latin typeface="Georgia"/>
                <a:ea typeface="Georgia"/>
                <a:cs typeface="Georgia"/>
                <a:sym typeface="Georgia"/>
              </a:endParaRPr>
            </a:p>
          </p:txBody>
        </p:sp>
        <p:cxnSp>
          <p:nvCxnSpPr>
            <p:cNvPr id="507" name="Shape 507"/>
            <p:cNvCxnSpPr>
              <a:stCxn id="506" idx="2"/>
              <a:endCxn id="508" idx="0"/>
            </p:cNvCxnSpPr>
            <p:nvPr/>
          </p:nvCxnSpPr>
          <p:spPr>
            <a:xfrm flipH="1">
              <a:off x="5166265" y="4831498"/>
              <a:ext cx="1344000" cy="835800"/>
            </a:xfrm>
            <a:prstGeom prst="straightConnector1">
              <a:avLst/>
            </a:prstGeom>
            <a:noFill/>
            <a:ln cap="flat" cmpd="sng" w="38100">
              <a:solidFill>
                <a:schemeClr val="dk2"/>
              </a:solidFill>
              <a:prstDash val="solid"/>
              <a:round/>
              <a:headEnd len="lg" w="lg" type="none"/>
              <a:tailEnd len="lg" w="lg" type="none"/>
            </a:ln>
          </p:spPr>
        </p:cxnSp>
        <p:cxnSp>
          <p:nvCxnSpPr>
            <p:cNvPr id="509" name="Shape 509"/>
            <p:cNvCxnSpPr>
              <a:stCxn id="506" idx="2"/>
              <a:endCxn id="510" idx="0"/>
            </p:cNvCxnSpPr>
            <p:nvPr/>
          </p:nvCxnSpPr>
          <p:spPr>
            <a:xfrm>
              <a:off x="6510265" y="4831498"/>
              <a:ext cx="1323000" cy="835800"/>
            </a:xfrm>
            <a:prstGeom prst="straightConnector1">
              <a:avLst/>
            </a:prstGeom>
            <a:noFill/>
            <a:ln cap="flat" cmpd="sng" w="38100">
              <a:solidFill>
                <a:schemeClr val="dk2"/>
              </a:solidFill>
              <a:prstDash val="solid"/>
              <a:round/>
              <a:headEnd len="lg" w="lg" type="none"/>
              <a:tailEnd len="lg" w="lg" type="none"/>
            </a:ln>
          </p:spPr>
        </p:cxnSp>
        <p:sp>
          <p:nvSpPr>
            <p:cNvPr id="511" name="Shape 511"/>
            <p:cNvSpPr txBox="1"/>
            <p:nvPr/>
          </p:nvSpPr>
          <p:spPr>
            <a:xfrm>
              <a:off x="5665088" y="5145362"/>
              <a:ext cx="1674600" cy="431672"/>
            </a:xfrm>
            <a:prstGeom prst="rect">
              <a:avLst/>
            </a:prstGeom>
            <a:noFill/>
            <a:ln>
              <a:noFill/>
            </a:ln>
          </p:spPr>
          <p:txBody>
            <a:bodyPr anchorCtr="0" anchor="t" bIns="91425" lIns="91425" rIns="91425" wrap="square" tIns="91425">
              <a:noAutofit/>
            </a:bodyPr>
            <a:lstStyle/>
            <a:p>
              <a:pPr indent="0" lvl="0" marL="0" algn="ctr">
                <a:spcBef>
                  <a:spcPts val="0"/>
                </a:spcBef>
                <a:spcAft>
                  <a:spcPts val="0"/>
                </a:spcAft>
                <a:buNone/>
              </a:pPr>
              <a:r>
                <a:rPr b="1" lang="en-US" sz="2400">
                  <a:latin typeface="Georgia"/>
                  <a:ea typeface="Georgia"/>
                  <a:cs typeface="Georgia"/>
                  <a:sym typeface="Georgia"/>
                </a:rPr>
                <a:t>Branches</a:t>
              </a:r>
              <a:endParaRPr b="1" sz="2400">
                <a:latin typeface="Georgia"/>
                <a:ea typeface="Georgia"/>
                <a:cs typeface="Georgia"/>
                <a:sym typeface="Georgia"/>
              </a:endParaRPr>
            </a:p>
          </p:txBody>
        </p:sp>
        <p:sp>
          <p:nvSpPr>
            <p:cNvPr id="508" name="Shape 508"/>
            <p:cNvSpPr/>
            <p:nvPr/>
          </p:nvSpPr>
          <p:spPr>
            <a:xfrm>
              <a:off x="4328890" y="5667307"/>
              <a:ext cx="1674600" cy="1080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spcAft>
                  <a:spcPts val="0"/>
                </a:spcAft>
                <a:buNone/>
              </a:pPr>
              <a:r>
                <a:rPr b="1" lang="en-US" sz="2400">
                  <a:latin typeface="Georgia"/>
                  <a:ea typeface="Georgia"/>
                  <a:cs typeface="Georgia"/>
                  <a:sym typeface="Georgia"/>
                </a:rPr>
                <a:t>Child</a:t>
              </a:r>
              <a:endParaRPr b="1" sz="2400">
                <a:latin typeface="Georgia"/>
                <a:ea typeface="Georgia"/>
                <a:cs typeface="Georgia"/>
                <a:sym typeface="Georgia"/>
              </a:endParaRPr>
            </a:p>
            <a:p>
              <a:pPr indent="0" lvl="0" marL="0" rtl="0" algn="ctr">
                <a:spcBef>
                  <a:spcPts val="0"/>
                </a:spcBef>
                <a:spcAft>
                  <a:spcPts val="0"/>
                </a:spcAft>
                <a:buNone/>
              </a:pPr>
              <a:r>
                <a:rPr b="1" lang="en-US" sz="2400">
                  <a:latin typeface="Georgia"/>
                  <a:ea typeface="Georgia"/>
                  <a:cs typeface="Georgia"/>
                  <a:sym typeface="Georgia"/>
                </a:rPr>
                <a:t>Node</a:t>
              </a:r>
              <a:endParaRPr b="1" sz="2400">
                <a:latin typeface="Georgia"/>
                <a:ea typeface="Georgia"/>
                <a:cs typeface="Georgia"/>
                <a:sym typeface="Georgia"/>
              </a:endParaRPr>
            </a:p>
          </p:txBody>
        </p:sp>
        <p:sp>
          <p:nvSpPr>
            <p:cNvPr id="510" name="Shape 510"/>
            <p:cNvSpPr/>
            <p:nvPr/>
          </p:nvSpPr>
          <p:spPr>
            <a:xfrm>
              <a:off x="6995890" y="5667307"/>
              <a:ext cx="1674600" cy="1080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spcAft>
                  <a:spcPts val="0"/>
                </a:spcAft>
                <a:buNone/>
              </a:pPr>
              <a:r>
                <a:rPr b="1" lang="en-US" sz="2400">
                  <a:latin typeface="Georgia"/>
                  <a:ea typeface="Georgia"/>
                  <a:cs typeface="Georgia"/>
                  <a:sym typeface="Georgia"/>
                </a:rPr>
                <a:t>Child</a:t>
              </a:r>
              <a:endParaRPr b="1" sz="2400">
                <a:latin typeface="Georgia"/>
                <a:ea typeface="Georgia"/>
                <a:cs typeface="Georgia"/>
                <a:sym typeface="Georgia"/>
              </a:endParaRPr>
            </a:p>
            <a:p>
              <a:pPr indent="0" lvl="0" marL="0" rtl="0" algn="ctr">
                <a:spcBef>
                  <a:spcPts val="0"/>
                </a:spcBef>
                <a:spcAft>
                  <a:spcPts val="0"/>
                </a:spcAft>
                <a:buNone/>
              </a:pPr>
              <a:r>
                <a:rPr b="1" lang="en-US" sz="2400">
                  <a:latin typeface="Georgia"/>
                  <a:ea typeface="Georgia"/>
                  <a:cs typeface="Georgia"/>
                  <a:sym typeface="Georgia"/>
                </a:rPr>
                <a:t>Node</a:t>
              </a:r>
              <a:endParaRPr b="1" sz="2400">
                <a:latin typeface="Georgia"/>
                <a:ea typeface="Georgia"/>
                <a:cs typeface="Georgia"/>
                <a:sym typeface="Georgia"/>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5" name="Shape 515"/>
        <p:cNvGrpSpPr/>
        <p:nvPr/>
      </p:nvGrpSpPr>
      <p:grpSpPr>
        <a:xfrm>
          <a:off x="0" y="0"/>
          <a:ext cx="0" cy="0"/>
          <a:chOff x="0" y="0"/>
          <a:chExt cx="0" cy="0"/>
        </a:xfrm>
      </p:grpSpPr>
      <p:sp>
        <p:nvSpPr>
          <p:cNvPr id="516" name="Shape 516"/>
          <p:cNvSpPr txBox="1"/>
          <p:nvPr>
            <p:ph idx="1" type="body"/>
          </p:nvPr>
        </p:nvSpPr>
        <p:spPr>
          <a:xfrm>
            <a:off x="635000" y="1325800"/>
            <a:ext cx="7010100" cy="3810000"/>
          </a:xfrm>
          <a:prstGeom prst="rect">
            <a:avLst/>
          </a:prstGeom>
          <a:noFill/>
          <a:ln>
            <a:noFill/>
          </a:ln>
        </p:spPr>
        <p:txBody>
          <a:bodyPr anchorCtr="0" anchor="t" bIns="0" lIns="0"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Each child is another node in the tree and contains its own </a:t>
            </a:r>
            <a:r>
              <a:rPr i="1" lang="en-US" sz="2800">
                <a:latin typeface="Georgia"/>
                <a:ea typeface="Georgia"/>
                <a:cs typeface="Georgia"/>
                <a:sym typeface="Georgia"/>
              </a:rPr>
              <a:t>subtree</a:t>
            </a:r>
            <a:r>
              <a:rPr lang="en-US" sz="2800">
                <a:latin typeface="Georgia"/>
                <a:ea typeface="Georgia"/>
                <a:cs typeface="Georgia"/>
                <a:sym typeface="Georgia"/>
              </a:rPr>
              <a:t>.  </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Nodes without any children are known as </a:t>
            </a:r>
            <a:r>
              <a:rPr i="1" lang="en-US" sz="2800">
                <a:latin typeface="Georgia"/>
                <a:ea typeface="Georgia"/>
                <a:cs typeface="Georgia"/>
                <a:sym typeface="Georgia"/>
              </a:rPr>
              <a:t>leaf</a:t>
            </a:r>
            <a:r>
              <a:rPr lang="en-US" sz="2800">
                <a:latin typeface="Georgia"/>
                <a:ea typeface="Georgia"/>
                <a:cs typeface="Georgia"/>
                <a:sym typeface="Georgia"/>
              </a:rPr>
              <a:t> nodes.</a:t>
            </a:r>
            <a:endParaRPr sz="2800">
              <a:latin typeface="Georgia"/>
              <a:ea typeface="Georgia"/>
              <a:cs typeface="Georgia"/>
              <a:sym typeface="Georgia"/>
            </a:endParaRPr>
          </a:p>
        </p:txBody>
      </p:sp>
      <p:sp>
        <p:nvSpPr>
          <p:cNvPr id="517" name="Shape 517"/>
          <p:cNvSpPr/>
          <p:nvPr/>
        </p:nvSpPr>
        <p:spPr>
          <a:xfrm>
            <a:off x="635000" y="736600"/>
            <a:ext cx="117348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TREES</a:t>
            </a:r>
            <a:endParaRPr>
              <a:latin typeface="Oswald"/>
              <a:ea typeface="Oswald"/>
              <a:cs typeface="Oswald"/>
              <a:sym typeface="Oswald"/>
            </a:endParaRPr>
          </a:p>
        </p:txBody>
      </p:sp>
      <p:grpSp>
        <p:nvGrpSpPr>
          <p:cNvPr id="518" name="Shape 518"/>
          <p:cNvGrpSpPr/>
          <p:nvPr/>
        </p:nvGrpSpPr>
        <p:grpSpPr>
          <a:xfrm>
            <a:off x="6727675" y="1846157"/>
            <a:ext cx="5578977" cy="4703391"/>
            <a:chOff x="7108675" y="1312757"/>
            <a:chExt cx="5578977" cy="4703391"/>
          </a:xfrm>
        </p:grpSpPr>
        <p:sp>
          <p:nvSpPr>
            <p:cNvPr id="519" name="Shape 519"/>
            <p:cNvSpPr/>
            <p:nvPr/>
          </p:nvSpPr>
          <p:spPr>
            <a:xfrm>
              <a:off x="8422252" y="3250107"/>
              <a:ext cx="1674600" cy="1080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spcAft>
                  <a:spcPts val="0"/>
                </a:spcAft>
                <a:buNone/>
              </a:pPr>
              <a:r>
                <a:rPr b="1" lang="en-US" sz="2400">
                  <a:latin typeface="Georgia"/>
                  <a:ea typeface="Georgia"/>
                  <a:cs typeface="Georgia"/>
                  <a:sym typeface="Georgia"/>
                </a:rPr>
                <a:t>Child</a:t>
              </a:r>
              <a:endParaRPr b="1" sz="2400">
                <a:latin typeface="Georgia"/>
                <a:ea typeface="Georgia"/>
                <a:cs typeface="Georgia"/>
                <a:sym typeface="Georgia"/>
              </a:endParaRPr>
            </a:p>
            <a:p>
              <a:pPr indent="0" lvl="0" marL="0" rtl="0" algn="ctr">
                <a:spcBef>
                  <a:spcPts val="0"/>
                </a:spcBef>
                <a:spcAft>
                  <a:spcPts val="0"/>
                </a:spcAft>
                <a:buNone/>
              </a:pPr>
              <a:r>
                <a:rPr b="1" lang="en-US" sz="2400">
                  <a:latin typeface="Georgia"/>
                  <a:ea typeface="Georgia"/>
                  <a:cs typeface="Georgia"/>
                  <a:sym typeface="Georgia"/>
                </a:rPr>
                <a:t>Node</a:t>
              </a:r>
              <a:endParaRPr b="1" sz="2400">
                <a:latin typeface="Georgia"/>
                <a:ea typeface="Georgia"/>
                <a:cs typeface="Georgia"/>
                <a:sym typeface="Georgia"/>
              </a:endParaRPr>
            </a:p>
          </p:txBody>
        </p:sp>
        <p:sp>
          <p:nvSpPr>
            <p:cNvPr id="520" name="Shape 520"/>
            <p:cNvSpPr/>
            <p:nvPr/>
          </p:nvSpPr>
          <p:spPr>
            <a:xfrm>
              <a:off x="9720100" y="5165649"/>
              <a:ext cx="1674600" cy="850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spcAft>
                  <a:spcPts val="0"/>
                </a:spcAft>
                <a:buNone/>
              </a:pPr>
              <a:r>
                <a:rPr b="1" lang="en-US" sz="2400">
                  <a:solidFill>
                    <a:schemeClr val="dk1"/>
                  </a:solidFill>
                  <a:latin typeface="Georgia"/>
                  <a:ea typeface="Georgia"/>
                  <a:cs typeface="Georgia"/>
                  <a:sym typeface="Georgia"/>
                </a:rPr>
                <a:t>Leaf Node</a:t>
              </a:r>
              <a:endParaRPr/>
            </a:p>
          </p:txBody>
        </p:sp>
        <p:sp>
          <p:nvSpPr>
            <p:cNvPr id="521" name="Shape 521"/>
            <p:cNvSpPr/>
            <p:nvPr/>
          </p:nvSpPr>
          <p:spPr>
            <a:xfrm>
              <a:off x="7108675" y="5165649"/>
              <a:ext cx="1674600" cy="850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spcAft>
                  <a:spcPts val="0"/>
                </a:spcAft>
                <a:buNone/>
              </a:pPr>
              <a:r>
                <a:rPr b="1" lang="en-US" sz="2400">
                  <a:latin typeface="Georgia"/>
                  <a:ea typeface="Georgia"/>
                  <a:cs typeface="Georgia"/>
                  <a:sym typeface="Georgia"/>
                </a:rPr>
                <a:t>Leaf Node</a:t>
              </a:r>
              <a:endParaRPr b="1" sz="2400">
                <a:latin typeface="Georgia"/>
                <a:ea typeface="Georgia"/>
                <a:cs typeface="Georgia"/>
                <a:sym typeface="Georgia"/>
              </a:endParaRPr>
            </a:p>
          </p:txBody>
        </p:sp>
        <p:cxnSp>
          <p:nvCxnSpPr>
            <p:cNvPr id="522" name="Shape 522"/>
            <p:cNvCxnSpPr>
              <a:stCxn id="519" idx="2"/>
              <a:endCxn id="521" idx="0"/>
            </p:cNvCxnSpPr>
            <p:nvPr/>
          </p:nvCxnSpPr>
          <p:spPr>
            <a:xfrm flipH="1">
              <a:off x="7945852" y="4330407"/>
              <a:ext cx="1313700" cy="835200"/>
            </a:xfrm>
            <a:prstGeom prst="straightConnector1">
              <a:avLst/>
            </a:prstGeom>
            <a:noFill/>
            <a:ln cap="flat" cmpd="sng" w="38100">
              <a:solidFill>
                <a:schemeClr val="dk2"/>
              </a:solidFill>
              <a:prstDash val="solid"/>
              <a:round/>
              <a:headEnd len="lg" w="lg" type="none"/>
              <a:tailEnd len="lg" w="lg" type="none"/>
            </a:ln>
          </p:spPr>
        </p:cxnSp>
        <p:cxnSp>
          <p:nvCxnSpPr>
            <p:cNvPr id="523" name="Shape 523"/>
            <p:cNvCxnSpPr>
              <a:stCxn id="519" idx="2"/>
              <a:endCxn id="520" idx="0"/>
            </p:cNvCxnSpPr>
            <p:nvPr/>
          </p:nvCxnSpPr>
          <p:spPr>
            <a:xfrm>
              <a:off x="9259552" y="4330407"/>
              <a:ext cx="1297800" cy="835200"/>
            </a:xfrm>
            <a:prstGeom prst="straightConnector1">
              <a:avLst/>
            </a:prstGeom>
            <a:noFill/>
            <a:ln cap="flat" cmpd="sng" w="38100">
              <a:solidFill>
                <a:schemeClr val="dk2"/>
              </a:solidFill>
              <a:prstDash val="solid"/>
              <a:round/>
              <a:headEnd len="lg" w="lg" type="none"/>
              <a:tailEnd len="lg" w="lg" type="none"/>
            </a:ln>
          </p:spPr>
        </p:cxnSp>
        <p:sp>
          <p:nvSpPr>
            <p:cNvPr id="524" name="Shape 524"/>
            <p:cNvSpPr txBox="1"/>
            <p:nvPr/>
          </p:nvSpPr>
          <p:spPr>
            <a:xfrm>
              <a:off x="8414375" y="4644312"/>
              <a:ext cx="1674600" cy="431700"/>
            </a:xfrm>
            <a:prstGeom prst="rect">
              <a:avLst/>
            </a:prstGeom>
            <a:noFill/>
            <a:ln>
              <a:noFill/>
            </a:ln>
          </p:spPr>
          <p:txBody>
            <a:bodyPr anchorCtr="0" anchor="t" bIns="91425" lIns="91425" rIns="91425" wrap="square" tIns="91425">
              <a:noAutofit/>
            </a:bodyPr>
            <a:lstStyle/>
            <a:p>
              <a:pPr indent="0" lvl="0" marL="0" rtl="0" algn="ctr">
                <a:spcBef>
                  <a:spcPts val="0"/>
                </a:spcBef>
                <a:spcAft>
                  <a:spcPts val="0"/>
                </a:spcAft>
                <a:buNone/>
              </a:pPr>
              <a:r>
                <a:rPr b="1" lang="en-US" sz="2400">
                  <a:latin typeface="Georgia"/>
                  <a:ea typeface="Georgia"/>
                  <a:cs typeface="Georgia"/>
                  <a:sym typeface="Georgia"/>
                </a:rPr>
                <a:t>Branches</a:t>
              </a:r>
              <a:endParaRPr b="1" sz="2400">
                <a:latin typeface="Georgia"/>
                <a:ea typeface="Georgia"/>
                <a:cs typeface="Georgia"/>
                <a:sym typeface="Georgia"/>
              </a:endParaRPr>
            </a:p>
          </p:txBody>
        </p:sp>
        <p:sp>
          <p:nvSpPr>
            <p:cNvPr id="525" name="Shape 525"/>
            <p:cNvSpPr/>
            <p:nvPr/>
          </p:nvSpPr>
          <p:spPr>
            <a:xfrm>
              <a:off x="9711565" y="1312757"/>
              <a:ext cx="1674600" cy="1080341"/>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spcAft>
                  <a:spcPts val="0"/>
                </a:spcAft>
                <a:buNone/>
              </a:pPr>
              <a:r>
                <a:rPr b="1" lang="en-US" sz="2400">
                  <a:latin typeface="Georgia"/>
                  <a:ea typeface="Georgia"/>
                  <a:cs typeface="Georgia"/>
                  <a:sym typeface="Georgia"/>
                </a:rPr>
                <a:t>Node</a:t>
              </a:r>
              <a:endParaRPr b="1" sz="2400">
                <a:latin typeface="Georgia"/>
                <a:ea typeface="Georgia"/>
                <a:cs typeface="Georgia"/>
                <a:sym typeface="Georgia"/>
              </a:endParaRPr>
            </a:p>
          </p:txBody>
        </p:sp>
        <p:cxnSp>
          <p:nvCxnSpPr>
            <p:cNvPr id="526" name="Shape 526"/>
            <p:cNvCxnSpPr>
              <a:stCxn id="525" idx="2"/>
              <a:endCxn id="519" idx="0"/>
            </p:cNvCxnSpPr>
            <p:nvPr/>
          </p:nvCxnSpPr>
          <p:spPr>
            <a:xfrm flipH="1">
              <a:off x="9259465" y="2393098"/>
              <a:ext cx="1289400" cy="857100"/>
            </a:xfrm>
            <a:prstGeom prst="straightConnector1">
              <a:avLst/>
            </a:prstGeom>
            <a:noFill/>
            <a:ln cap="flat" cmpd="sng" w="38100">
              <a:solidFill>
                <a:schemeClr val="dk2"/>
              </a:solidFill>
              <a:prstDash val="solid"/>
              <a:round/>
              <a:headEnd len="lg" w="lg" type="none"/>
              <a:tailEnd len="lg" w="lg" type="none"/>
            </a:ln>
          </p:spPr>
        </p:cxnSp>
        <p:cxnSp>
          <p:nvCxnSpPr>
            <p:cNvPr id="527" name="Shape 527"/>
            <p:cNvCxnSpPr>
              <a:endCxn id="528" idx="0"/>
            </p:cNvCxnSpPr>
            <p:nvPr/>
          </p:nvCxnSpPr>
          <p:spPr>
            <a:xfrm>
              <a:off x="10557352" y="2404107"/>
              <a:ext cx="1293000" cy="846000"/>
            </a:xfrm>
            <a:prstGeom prst="straightConnector1">
              <a:avLst/>
            </a:prstGeom>
            <a:noFill/>
            <a:ln cap="flat" cmpd="sng" w="38100">
              <a:solidFill>
                <a:schemeClr val="dk2"/>
              </a:solidFill>
              <a:prstDash val="solid"/>
              <a:round/>
              <a:headEnd len="lg" w="lg" type="none"/>
              <a:tailEnd len="lg" w="lg" type="none"/>
            </a:ln>
          </p:spPr>
        </p:cxnSp>
        <p:sp>
          <p:nvSpPr>
            <p:cNvPr id="529" name="Shape 529"/>
            <p:cNvSpPr txBox="1"/>
            <p:nvPr/>
          </p:nvSpPr>
          <p:spPr>
            <a:xfrm>
              <a:off x="9703688" y="2706962"/>
              <a:ext cx="1674600" cy="431672"/>
            </a:xfrm>
            <a:prstGeom prst="rect">
              <a:avLst/>
            </a:prstGeom>
            <a:noFill/>
            <a:ln>
              <a:noFill/>
            </a:ln>
          </p:spPr>
          <p:txBody>
            <a:bodyPr anchorCtr="0" anchor="t" bIns="91425" lIns="91425" rIns="91425" wrap="square" tIns="91425">
              <a:noAutofit/>
            </a:bodyPr>
            <a:lstStyle/>
            <a:p>
              <a:pPr indent="0" lvl="0" marL="0" rtl="0" algn="ctr">
                <a:spcBef>
                  <a:spcPts val="0"/>
                </a:spcBef>
                <a:spcAft>
                  <a:spcPts val="0"/>
                </a:spcAft>
                <a:buNone/>
              </a:pPr>
              <a:r>
                <a:rPr b="1" lang="en-US" sz="2400">
                  <a:latin typeface="Georgia"/>
                  <a:ea typeface="Georgia"/>
                  <a:cs typeface="Georgia"/>
                  <a:sym typeface="Georgia"/>
                </a:rPr>
                <a:t>Branches</a:t>
              </a:r>
              <a:endParaRPr b="1" sz="2400">
                <a:latin typeface="Georgia"/>
                <a:ea typeface="Georgia"/>
                <a:cs typeface="Georgia"/>
                <a:sym typeface="Georgia"/>
              </a:endParaRPr>
            </a:p>
          </p:txBody>
        </p:sp>
        <p:sp>
          <p:nvSpPr>
            <p:cNvPr id="528" name="Shape 528"/>
            <p:cNvSpPr/>
            <p:nvPr/>
          </p:nvSpPr>
          <p:spPr>
            <a:xfrm>
              <a:off x="11013052" y="3250107"/>
              <a:ext cx="1674600" cy="1080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spcAft>
                  <a:spcPts val="0"/>
                </a:spcAft>
                <a:buNone/>
              </a:pPr>
              <a:r>
                <a:rPr b="1" lang="en-US" sz="2400">
                  <a:latin typeface="Georgia"/>
                  <a:ea typeface="Georgia"/>
                  <a:cs typeface="Georgia"/>
                  <a:sym typeface="Georgia"/>
                </a:rPr>
                <a:t>Leaf Node</a:t>
              </a:r>
              <a:endParaRPr b="1" sz="2400">
                <a:latin typeface="Georgia"/>
                <a:ea typeface="Georgia"/>
                <a:cs typeface="Georgia"/>
                <a:sym typeface="Georgia"/>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3" name="Shape 533"/>
        <p:cNvGrpSpPr/>
        <p:nvPr/>
      </p:nvGrpSpPr>
      <p:grpSpPr>
        <a:xfrm>
          <a:off x="0" y="0"/>
          <a:ext cx="0" cy="0"/>
          <a:chOff x="0" y="0"/>
          <a:chExt cx="0" cy="0"/>
        </a:xfrm>
      </p:grpSpPr>
      <p:sp>
        <p:nvSpPr>
          <p:cNvPr id="534" name="Shape 534"/>
          <p:cNvSpPr txBox="1"/>
          <p:nvPr>
            <p:ph idx="1" type="body"/>
          </p:nvPr>
        </p:nvSpPr>
        <p:spPr>
          <a:xfrm>
            <a:off x="635000" y="1301275"/>
            <a:ext cx="7410900" cy="3810000"/>
          </a:xfrm>
          <a:prstGeom prst="rect">
            <a:avLst/>
          </a:prstGeom>
          <a:noFill/>
          <a:ln>
            <a:noFill/>
          </a:ln>
        </p:spPr>
        <p:txBody>
          <a:bodyPr anchorCtr="0" anchor="t" bIns="0" lIns="0"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A </a:t>
            </a:r>
            <a:r>
              <a:rPr i="1" lang="en-US" sz="2800">
                <a:latin typeface="Georgia"/>
                <a:ea typeface="Georgia"/>
                <a:cs typeface="Georgia"/>
                <a:sym typeface="Georgia"/>
              </a:rPr>
              <a:t>decision tree</a:t>
            </a:r>
            <a:r>
              <a:rPr lang="en-US" sz="2800">
                <a:latin typeface="Georgia"/>
                <a:ea typeface="Georgia"/>
                <a:cs typeface="Georgia"/>
                <a:sym typeface="Georgia"/>
              </a:rPr>
              <a:t> contains a question at every node.</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Depending upon the answer to the question, we proceed down the left or right branch of the tree and ask another question.</a:t>
            </a:r>
            <a:endParaRPr sz="2800">
              <a:latin typeface="Georgia"/>
              <a:ea typeface="Georgia"/>
              <a:cs typeface="Georgia"/>
              <a:sym typeface="Georgia"/>
            </a:endParaRPr>
          </a:p>
          <a:p>
            <a:pPr indent="0" lvl="0" marL="0" rtl="0">
              <a:spcBef>
                <a:spcPts val="0"/>
              </a:spcBef>
              <a:spcAft>
                <a:spcPts val="0"/>
              </a:spcAft>
              <a:buNone/>
            </a:pPr>
            <a:r>
              <a:t/>
            </a:r>
            <a:endParaRPr sz="2800">
              <a:solidFill>
                <a:schemeClr val="dk1"/>
              </a:solidFill>
              <a:latin typeface="Georgia"/>
              <a:ea typeface="Georgia"/>
              <a:cs typeface="Georgia"/>
              <a:sym typeface="Georgia"/>
            </a:endParaRPr>
          </a:p>
          <a:p>
            <a:pPr indent="-256540" lvl="0" marL="203200" rtl="0">
              <a:spcBef>
                <a:spcPts val="0"/>
              </a:spcBef>
              <a:spcAft>
                <a:spcPts val="0"/>
              </a:spcAft>
              <a:buClr>
                <a:schemeClr val="dk1"/>
              </a:buClr>
              <a:buSzPts val="2800"/>
              <a:buFont typeface="Georgia"/>
              <a:buChar char="‣"/>
            </a:pPr>
            <a:r>
              <a:rPr lang="en-US" sz="2800">
                <a:solidFill>
                  <a:schemeClr val="dk1"/>
                </a:solidFill>
                <a:latin typeface="Georgia"/>
                <a:ea typeface="Georgia"/>
                <a:cs typeface="Georgia"/>
                <a:sym typeface="Georgia"/>
              </a:rPr>
              <a:t>Once we don’t have any more questions (at the </a:t>
            </a:r>
            <a:r>
              <a:rPr i="1" lang="en-US" sz="2800">
                <a:solidFill>
                  <a:schemeClr val="dk1"/>
                </a:solidFill>
                <a:latin typeface="Georgia"/>
                <a:ea typeface="Georgia"/>
                <a:cs typeface="Georgia"/>
                <a:sym typeface="Georgia"/>
              </a:rPr>
              <a:t>leaf</a:t>
            </a:r>
            <a:r>
              <a:rPr lang="en-US" sz="2800">
                <a:solidFill>
                  <a:schemeClr val="dk1"/>
                </a:solidFill>
                <a:latin typeface="Georgia"/>
                <a:ea typeface="Georgia"/>
                <a:cs typeface="Georgia"/>
                <a:sym typeface="Georgia"/>
              </a:rPr>
              <a:t> nodes), we make a prediction.</a:t>
            </a:r>
            <a:endParaRPr sz="2800">
              <a:solidFill>
                <a:schemeClr val="dk1"/>
              </a:solidFill>
              <a:latin typeface="Georgia"/>
              <a:ea typeface="Georgia"/>
              <a:cs typeface="Georgia"/>
              <a:sym typeface="Georgia"/>
            </a:endParaRPr>
          </a:p>
          <a:p>
            <a:pPr indent="0" lvl="0" marL="0" rtl="0">
              <a:spcBef>
                <a:spcPts val="0"/>
              </a:spcBef>
              <a:spcAft>
                <a:spcPts val="0"/>
              </a:spcAft>
              <a:buNone/>
            </a:pPr>
            <a:r>
              <a:t/>
            </a:r>
            <a:endParaRPr sz="2800">
              <a:solidFill>
                <a:schemeClr val="dk1"/>
              </a:solidFill>
              <a:latin typeface="Georgia"/>
              <a:ea typeface="Georgia"/>
              <a:cs typeface="Georgia"/>
              <a:sym typeface="Georgia"/>
            </a:endParaRPr>
          </a:p>
          <a:p>
            <a:pPr indent="-256540" lvl="0" marL="203200" rtl="0">
              <a:spcBef>
                <a:spcPts val="0"/>
              </a:spcBef>
              <a:spcAft>
                <a:spcPts val="0"/>
              </a:spcAft>
              <a:buClr>
                <a:schemeClr val="dk1"/>
              </a:buClr>
              <a:buSzPts val="2800"/>
              <a:buFont typeface="Georgia"/>
              <a:buChar char="‣"/>
            </a:pPr>
            <a:r>
              <a:rPr lang="en-US" sz="2800">
                <a:solidFill>
                  <a:schemeClr val="dk1"/>
                </a:solidFill>
                <a:latin typeface="Georgia"/>
                <a:ea typeface="Georgia"/>
                <a:cs typeface="Georgia"/>
                <a:sym typeface="Georgia"/>
              </a:rPr>
              <a:t>Note:  The next question is always dependent on the last.</a:t>
            </a:r>
            <a:endParaRPr sz="2800">
              <a:solidFill>
                <a:schemeClr val="dk1"/>
              </a:solidFill>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p:txBody>
      </p:sp>
      <p:sp>
        <p:nvSpPr>
          <p:cNvPr id="535" name="Shape 535"/>
          <p:cNvSpPr/>
          <p:nvPr/>
        </p:nvSpPr>
        <p:spPr>
          <a:xfrm>
            <a:off x="635000" y="736600"/>
            <a:ext cx="117348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DECISION TREES</a:t>
            </a:r>
            <a:endParaRPr>
              <a:latin typeface="Oswald"/>
              <a:ea typeface="Oswald"/>
              <a:cs typeface="Oswald"/>
              <a:sym typeface="Oswald"/>
            </a:endParaRPr>
          </a:p>
        </p:txBody>
      </p:sp>
      <p:grpSp>
        <p:nvGrpSpPr>
          <p:cNvPr id="536" name="Shape 536"/>
          <p:cNvGrpSpPr/>
          <p:nvPr/>
        </p:nvGrpSpPr>
        <p:grpSpPr>
          <a:xfrm>
            <a:off x="7261075" y="1312757"/>
            <a:ext cx="5581425" cy="5922591"/>
            <a:chOff x="6727675" y="1312757"/>
            <a:chExt cx="5581425" cy="5922591"/>
          </a:xfrm>
        </p:grpSpPr>
        <p:grpSp>
          <p:nvGrpSpPr>
            <p:cNvPr id="537" name="Shape 537"/>
            <p:cNvGrpSpPr/>
            <p:nvPr/>
          </p:nvGrpSpPr>
          <p:grpSpPr>
            <a:xfrm>
              <a:off x="6727675" y="1312757"/>
              <a:ext cx="5578977" cy="4703391"/>
              <a:chOff x="7108675" y="1312757"/>
              <a:chExt cx="5578977" cy="4703391"/>
            </a:xfrm>
          </p:grpSpPr>
          <p:sp>
            <p:nvSpPr>
              <p:cNvPr id="538" name="Shape 538"/>
              <p:cNvSpPr/>
              <p:nvPr/>
            </p:nvSpPr>
            <p:spPr>
              <a:xfrm>
                <a:off x="8422252" y="3250107"/>
                <a:ext cx="1674600" cy="1080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spcAft>
                    <a:spcPts val="0"/>
                  </a:spcAft>
                  <a:buNone/>
                </a:pPr>
                <a:r>
                  <a:rPr b="1" lang="en-US" sz="2400">
                    <a:latin typeface="Georgia"/>
                    <a:ea typeface="Georgia"/>
                    <a:cs typeface="Georgia"/>
                    <a:sym typeface="Georgia"/>
                  </a:rPr>
                  <a:t>Question</a:t>
                </a:r>
                <a:endParaRPr b="1" sz="2400">
                  <a:latin typeface="Georgia"/>
                  <a:ea typeface="Georgia"/>
                  <a:cs typeface="Georgia"/>
                  <a:sym typeface="Georgia"/>
                </a:endParaRPr>
              </a:p>
            </p:txBody>
          </p:sp>
          <p:sp>
            <p:nvSpPr>
              <p:cNvPr id="539" name="Shape 539"/>
              <p:cNvSpPr/>
              <p:nvPr/>
            </p:nvSpPr>
            <p:spPr>
              <a:xfrm>
                <a:off x="9720100" y="5165649"/>
                <a:ext cx="1674600" cy="850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spcAft>
                    <a:spcPts val="0"/>
                  </a:spcAft>
                  <a:buNone/>
                </a:pPr>
                <a:r>
                  <a:rPr b="1" lang="en-US" sz="2400">
                    <a:solidFill>
                      <a:schemeClr val="dk1"/>
                    </a:solidFill>
                    <a:latin typeface="Georgia"/>
                    <a:ea typeface="Georgia"/>
                    <a:cs typeface="Georgia"/>
                    <a:sym typeface="Georgia"/>
                  </a:rPr>
                  <a:t>Question</a:t>
                </a:r>
                <a:endParaRPr/>
              </a:p>
            </p:txBody>
          </p:sp>
          <p:sp>
            <p:nvSpPr>
              <p:cNvPr id="540" name="Shape 540"/>
              <p:cNvSpPr/>
              <p:nvPr/>
            </p:nvSpPr>
            <p:spPr>
              <a:xfrm>
                <a:off x="7108675" y="5165649"/>
                <a:ext cx="1674600" cy="850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spcAft>
                    <a:spcPts val="0"/>
                  </a:spcAft>
                  <a:buNone/>
                </a:pPr>
                <a:r>
                  <a:rPr b="1" lang="en-US" sz="2400">
                    <a:latin typeface="Georgia"/>
                    <a:ea typeface="Georgia"/>
                    <a:cs typeface="Georgia"/>
                    <a:sym typeface="Georgia"/>
                  </a:rPr>
                  <a:t>Leaf Node</a:t>
                </a:r>
                <a:endParaRPr b="1" sz="2400">
                  <a:latin typeface="Georgia"/>
                  <a:ea typeface="Georgia"/>
                  <a:cs typeface="Georgia"/>
                  <a:sym typeface="Georgia"/>
                </a:endParaRPr>
              </a:p>
            </p:txBody>
          </p:sp>
          <p:cxnSp>
            <p:nvCxnSpPr>
              <p:cNvPr id="541" name="Shape 541"/>
              <p:cNvCxnSpPr>
                <a:stCxn id="538" idx="2"/>
                <a:endCxn id="540" idx="0"/>
              </p:cNvCxnSpPr>
              <p:nvPr/>
            </p:nvCxnSpPr>
            <p:spPr>
              <a:xfrm flipH="1">
                <a:off x="7945852" y="4330407"/>
                <a:ext cx="1313700" cy="835200"/>
              </a:xfrm>
              <a:prstGeom prst="straightConnector1">
                <a:avLst/>
              </a:prstGeom>
              <a:noFill/>
              <a:ln cap="flat" cmpd="sng" w="38100">
                <a:solidFill>
                  <a:schemeClr val="dk2"/>
                </a:solidFill>
                <a:prstDash val="solid"/>
                <a:round/>
                <a:headEnd len="lg" w="lg" type="none"/>
                <a:tailEnd len="lg" w="lg" type="none"/>
              </a:ln>
            </p:spPr>
          </p:cxnSp>
          <p:cxnSp>
            <p:nvCxnSpPr>
              <p:cNvPr id="542" name="Shape 542"/>
              <p:cNvCxnSpPr>
                <a:stCxn id="538" idx="2"/>
                <a:endCxn id="539" idx="0"/>
              </p:cNvCxnSpPr>
              <p:nvPr/>
            </p:nvCxnSpPr>
            <p:spPr>
              <a:xfrm>
                <a:off x="9259552" y="4330407"/>
                <a:ext cx="1297800" cy="835200"/>
              </a:xfrm>
              <a:prstGeom prst="straightConnector1">
                <a:avLst/>
              </a:prstGeom>
              <a:noFill/>
              <a:ln cap="flat" cmpd="sng" w="38100">
                <a:solidFill>
                  <a:schemeClr val="dk2"/>
                </a:solidFill>
                <a:prstDash val="solid"/>
                <a:round/>
                <a:headEnd len="lg" w="lg" type="none"/>
                <a:tailEnd len="lg" w="lg" type="none"/>
              </a:ln>
            </p:spPr>
          </p:cxnSp>
          <p:sp>
            <p:nvSpPr>
              <p:cNvPr id="543" name="Shape 543"/>
              <p:cNvSpPr/>
              <p:nvPr/>
            </p:nvSpPr>
            <p:spPr>
              <a:xfrm>
                <a:off x="9711565" y="1312757"/>
                <a:ext cx="1674600" cy="1080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spcAft>
                    <a:spcPts val="0"/>
                  </a:spcAft>
                  <a:buNone/>
                </a:pPr>
                <a:r>
                  <a:rPr b="1" lang="en-US" sz="2400">
                    <a:latin typeface="Georgia"/>
                    <a:ea typeface="Georgia"/>
                    <a:cs typeface="Georgia"/>
                    <a:sym typeface="Georgia"/>
                  </a:rPr>
                  <a:t>Question</a:t>
                </a:r>
                <a:endParaRPr b="1" sz="2400">
                  <a:latin typeface="Georgia"/>
                  <a:ea typeface="Georgia"/>
                  <a:cs typeface="Georgia"/>
                  <a:sym typeface="Georgia"/>
                </a:endParaRPr>
              </a:p>
            </p:txBody>
          </p:sp>
          <p:cxnSp>
            <p:nvCxnSpPr>
              <p:cNvPr id="544" name="Shape 544"/>
              <p:cNvCxnSpPr>
                <a:stCxn id="543" idx="2"/>
                <a:endCxn id="538" idx="0"/>
              </p:cNvCxnSpPr>
              <p:nvPr/>
            </p:nvCxnSpPr>
            <p:spPr>
              <a:xfrm flipH="1">
                <a:off x="9259465" y="2393057"/>
                <a:ext cx="1289400" cy="857100"/>
              </a:xfrm>
              <a:prstGeom prst="straightConnector1">
                <a:avLst/>
              </a:prstGeom>
              <a:noFill/>
              <a:ln cap="flat" cmpd="sng" w="38100">
                <a:solidFill>
                  <a:schemeClr val="dk2"/>
                </a:solidFill>
                <a:prstDash val="solid"/>
                <a:round/>
                <a:headEnd len="lg" w="lg" type="none"/>
                <a:tailEnd len="lg" w="lg" type="none"/>
              </a:ln>
            </p:spPr>
          </p:cxnSp>
          <p:cxnSp>
            <p:nvCxnSpPr>
              <p:cNvPr id="545" name="Shape 545"/>
              <p:cNvCxnSpPr>
                <a:endCxn id="546" idx="0"/>
              </p:cNvCxnSpPr>
              <p:nvPr/>
            </p:nvCxnSpPr>
            <p:spPr>
              <a:xfrm>
                <a:off x="10557352" y="2404107"/>
                <a:ext cx="1293000" cy="846000"/>
              </a:xfrm>
              <a:prstGeom prst="straightConnector1">
                <a:avLst/>
              </a:prstGeom>
              <a:noFill/>
              <a:ln cap="flat" cmpd="sng" w="38100">
                <a:solidFill>
                  <a:schemeClr val="dk2"/>
                </a:solidFill>
                <a:prstDash val="solid"/>
                <a:round/>
                <a:headEnd len="lg" w="lg" type="none"/>
                <a:tailEnd len="lg" w="lg" type="none"/>
              </a:ln>
            </p:spPr>
          </p:cxnSp>
          <p:sp>
            <p:nvSpPr>
              <p:cNvPr id="546" name="Shape 546"/>
              <p:cNvSpPr/>
              <p:nvPr/>
            </p:nvSpPr>
            <p:spPr>
              <a:xfrm>
                <a:off x="11013052" y="3250107"/>
                <a:ext cx="1674600" cy="1080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spcAft>
                    <a:spcPts val="0"/>
                  </a:spcAft>
                  <a:buNone/>
                </a:pPr>
                <a:r>
                  <a:rPr b="1" lang="en-US" sz="2400">
                    <a:latin typeface="Georgia"/>
                    <a:ea typeface="Georgia"/>
                    <a:cs typeface="Georgia"/>
                    <a:sym typeface="Georgia"/>
                  </a:rPr>
                  <a:t>Leaf Node</a:t>
                </a:r>
                <a:endParaRPr b="1" sz="2400">
                  <a:latin typeface="Georgia"/>
                  <a:ea typeface="Georgia"/>
                  <a:cs typeface="Georgia"/>
                  <a:sym typeface="Georgia"/>
                </a:endParaRPr>
              </a:p>
            </p:txBody>
          </p:sp>
        </p:grpSp>
        <p:sp>
          <p:nvSpPr>
            <p:cNvPr id="547" name="Shape 547"/>
            <p:cNvSpPr/>
            <p:nvPr/>
          </p:nvSpPr>
          <p:spPr>
            <a:xfrm>
              <a:off x="10634500" y="6384849"/>
              <a:ext cx="1674600" cy="850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spcAft>
                  <a:spcPts val="0"/>
                </a:spcAft>
                <a:buNone/>
              </a:pPr>
              <a:r>
                <a:rPr b="1" lang="en-US" sz="2400">
                  <a:solidFill>
                    <a:schemeClr val="dk1"/>
                  </a:solidFill>
                  <a:latin typeface="Georgia"/>
                  <a:ea typeface="Georgia"/>
                  <a:cs typeface="Georgia"/>
                  <a:sym typeface="Georgia"/>
                </a:rPr>
                <a:t>Leaf Node</a:t>
              </a:r>
              <a:endParaRPr/>
            </a:p>
          </p:txBody>
        </p:sp>
        <p:sp>
          <p:nvSpPr>
            <p:cNvPr id="548" name="Shape 548"/>
            <p:cNvSpPr/>
            <p:nvPr/>
          </p:nvSpPr>
          <p:spPr>
            <a:xfrm>
              <a:off x="8023075" y="6384849"/>
              <a:ext cx="1674600" cy="850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spcAft>
                  <a:spcPts val="0"/>
                </a:spcAft>
                <a:buNone/>
              </a:pPr>
              <a:r>
                <a:rPr b="1" lang="en-US" sz="2400">
                  <a:latin typeface="Georgia"/>
                  <a:ea typeface="Georgia"/>
                  <a:cs typeface="Georgia"/>
                  <a:sym typeface="Georgia"/>
                </a:rPr>
                <a:t>Leaf Node</a:t>
              </a:r>
              <a:endParaRPr b="1" sz="2400">
                <a:latin typeface="Georgia"/>
                <a:ea typeface="Georgia"/>
                <a:cs typeface="Georgia"/>
                <a:sym typeface="Georgia"/>
              </a:endParaRPr>
            </a:p>
          </p:txBody>
        </p:sp>
        <p:cxnSp>
          <p:nvCxnSpPr>
            <p:cNvPr id="549" name="Shape 549"/>
            <p:cNvCxnSpPr>
              <a:stCxn id="539" idx="2"/>
              <a:endCxn id="548" idx="0"/>
            </p:cNvCxnSpPr>
            <p:nvPr/>
          </p:nvCxnSpPr>
          <p:spPr>
            <a:xfrm flipH="1">
              <a:off x="8860300" y="6016149"/>
              <a:ext cx="1316100" cy="368700"/>
            </a:xfrm>
            <a:prstGeom prst="straightConnector1">
              <a:avLst/>
            </a:prstGeom>
            <a:noFill/>
            <a:ln cap="flat" cmpd="sng" w="38100">
              <a:solidFill>
                <a:schemeClr val="dk2"/>
              </a:solidFill>
              <a:prstDash val="solid"/>
              <a:round/>
              <a:headEnd len="lg" w="lg" type="none"/>
              <a:tailEnd len="lg" w="lg" type="none"/>
            </a:ln>
          </p:spPr>
        </p:cxnSp>
        <p:cxnSp>
          <p:nvCxnSpPr>
            <p:cNvPr id="550" name="Shape 550"/>
            <p:cNvCxnSpPr>
              <a:stCxn id="539" idx="2"/>
              <a:endCxn id="547" idx="0"/>
            </p:cNvCxnSpPr>
            <p:nvPr/>
          </p:nvCxnSpPr>
          <p:spPr>
            <a:xfrm>
              <a:off x="10176400" y="6016149"/>
              <a:ext cx="1295400" cy="368700"/>
            </a:xfrm>
            <a:prstGeom prst="straightConnector1">
              <a:avLst/>
            </a:prstGeom>
            <a:noFill/>
            <a:ln cap="flat" cmpd="sng" w="38100">
              <a:solidFill>
                <a:schemeClr val="dk2"/>
              </a:solidFill>
              <a:prstDash val="solid"/>
              <a:round/>
              <a:headEnd len="lg" w="lg" type="none"/>
              <a:tailEnd len="lg" w="lg" type="none"/>
            </a:ln>
          </p:spPr>
        </p:cxn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4" name="Shape 554"/>
        <p:cNvGrpSpPr/>
        <p:nvPr/>
      </p:nvGrpSpPr>
      <p:grpSpPr>
        <a:xfrm>
          <a:off x="0" y="0"/>
          <a:ext cx="0" cy="0"/>
          <a:chOff x="0" y="0"/>
          <a:chExt cx="0" cy="0"/>
        </a:xfrm>
      </p:grpSpPr>
      <p:sp>
        <p:nvSpPr>
          <p:cNvPr id="555" name="Shape 555"/>
          <p:cNvSpPr txBox="1"/>
          <p:nvPr>
            <p:ph idx="1" type="body"/>
          </p:nvPr>
        </p:nvSpPr>
        <p:spPr>
          <a:xfrm>
            <a:off x="635006" y="1301275"/>
            <a:ext cx="11734800" cy="3810000"/>
          </a:xfrm>
          <a:prstGeom prst="rect">
            <a:avLst/>
          </a:prstGeom>
          <a:noFill/>
          <a:ln>
            <a:noFill/>
          </a:ln>
        </p:spPr>
        <p:txBody>
          <a:bodyPr anchorCtr="0" anchor="t" bIns="0" lIns="0"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Let’s suppose we want to predict if an article is a news article.  </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What questions should we ask to make a prediction?</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How many questions should we ask?</a:t>
            </a:r>
            <a:endParaRPr sz="2800">
              <a:latin typeface="Georgia"/>
              <a:ea typeface="Georgia"/>
              <a:cs typeface="Georgia"/>
              <a:sym typeface="Georgia"/>
            </a:endParaRPr>
          </a:p>
        </p:txBody>
      </p:sp>
      <p:sp>
        <p:nvSpPr>
          <p:cNvPr id="556" name="Shape 556"/>
          <p:cNvSpPr/>
          <p:nvPr/>
        </p:nvSpPr>
        <p:spPr>
          <a:xfrm>
            <a:off x="635000" y="736600"/>
            <a:ext cx="117348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DECISION TREES</a:t>
            </a:r>
            <a:endParaRPr>
              <a:latin typeface="Oswald"/>
              <a:ea typeface="Oswald"/>
              <a:cs typeface="Oswald"/>
              <a:sym typeface="Oswa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0" name="Shape 560"/>
        <p:cNvGrpSpPr/>
        <p:nvPr/>
      </p:nvGrpSpPr>
      <p:grpSpPr>
        <a:xfrm>
          <a:off x="0" y="0"/>
          <a:ext cx="0" cy="0"/>
          <a:chOff x="0" y="0"/>
          <a:chExt cx="0" cy="0"/>
        </a:xfrm>
      </p:grpSpPr>
      <p:sp>
        <p:nvSpPr>
          <p:cNvPr id="561" name="Shape 561"/>
          <p:cNvSpPr txBox="1"/>
          <p:nvPr>
            <p:ph idx="1" type="body"/>
          </p:nvPr>
        </p:nvSpPr>
        <p:spPr>
          <a:xfrm>
            <a:off x="635006" y="1301275"/>
            <a:ext cx="11734800" cy="3810000"/>
          </a:xfrm>
          <a:prstGeom prst="rect">
            <a:avLst/>
          </a:prstGeom>
          <a:noFill/>
          <a:ln>
            <a:noFill/>
          </a:ln>
        </p:spPr>
        <p:txBody>
          <a:bodyPr anchorCtr="0" anchor="t" bIns="0" lIns="0"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We may start by asking:  does it mention a President?</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If it does, it must be a news article.</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If not, let’s ask another question:  does the article contain other political features?</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If not, does the article contain references to political topics?</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We could keep going on in this manner until we were satisfied.</a:t>
            </a:r>
            <a:endParaRPr sz="2800">
              <a:latin typeface="Georgia"/>
              <a:ea typeface="Georgia"/>
              <a:cs typeface="Georgia"/>
              <a:sym typeface="Georgia"/>
            </a:endParaRPr>
          </a:p>
        </p:txBody>
      </p:sp>
      <p:sp>
        <p:nvSpPr>
          <p:cNvPr id="562" name="Shape 562"/>
          <p:cNvSpPr/>
          <p:nvPr/>
        </p:nvSpPr>
        <p:spPr>
          <a:xfrm>
            <a:off x="635000" y="736600"/>
            <a:ext cx="117348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DECISION TREES</a:t>
            </a:r>
            <a:endParaRPr>
              <a:latin typeface="Oswald"/>
              <a:ea typeface="Oswald"/>
              <a:cs typeface="Oswald"/>
              <a:sym typeface="Oswa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6" name="Shape 566"/>
        <p:cNvGrpSpPr/>
        <p:nvPr/>
      </p:nvGrpSpPr>
      <p:grpSpPr>
        <a:xfrm>
          <a:off x="0" y="0"/>
          <a:ext cx="0" cy="0"/>
          <a:chOff x="0" y="0"/>
          <a:chExt cx="0" cy="0"/>
        </a:xfrm>
      </p:grpSpPr>
      <p:sp>
        <p:nvSpPr>
          <p:cNvPr id="567" name="Shape 567"/>
          <p:cNvSpPr/>
          <p:nvPr/>
        </p:nvSpPr>
        <p:spPr>
          <a:xfrm>
            <a:off x="635000" y="736600"/>
            <a:ext cx="108165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ACTIVITY:  KNOWLEDGE CHECK</a:t>
            </a:r>
            <a:endParaRPr>
              <a:latin typeface="Oswald"/>
              <a:ea typeface="Oswald"/>
              <a:cs typeface="Oswald"/>
              <a:sym typeface="Oswald"/>
            </a:endParaRPr>
          </a:p>
        </p:txBody>
      </p:sp>
      <p:pic>
        <p:nvPicPr>
          <p:cNvPr id="568" name="Shape 568"/>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569" name="Shape 569"/>
          <p:cNvSpPr txBox="1"/>
          <p:nvPr/>
        </p:nvSpPr>
        <p:spPr>
          <a:xfrm>
            <a:off x="726300" y="2195300"/>
            <a:ext cx="2759700" cy="3039300"/>
          </a:xfrm>
          <a:prstGeom prst="rect">
            <a:avLst/>
          </a:prstGeom>
          <a:noFill/>
          <a:ln>
            <a:noFill/>
          </a:ln>
        </p:spPr>
        <p:txBody>
          <a:bodyPr anchorCtr="0" anchor="ctr" bIns="91425" lIns="91425" rIns="91425" wrap="square" tIns="91425">
            <a:noAutofit/>
          </a:bodyPr>
          <a:lstStyle/>
          <a:p>
            <a:pPr indent="457200" lvl="0" marL="0" rtl="0">
              <a:lnSpc>
                <a:spcPct val="120000"/>
              </a:lnSpc>
              <a:spcBef>
                <a:spcPts val="0"/>
              </a:spcBef>
              <a:spcAft>
                <a:spcPts val="0"/>
              </a:spcAft>
              <a:buNone/>
            </a:pPr>
            <a:r>
              <a:rPr b="1" lang="en-US" sz="1100">
                <a:solidFill>
                  <a:srgbClr val="FFFFFF"/>
                </a:solidFill>
                <a:latin typeface="Oswald"/>
                <a:ea typeface="Oswald"/>
                <a:cs typeface="Oswald"/>
                <a:sym typeface="Oswald"/>
              </a:rPr>
              <a:t>EXERCISE</a:t>
            </a:r>
            <a:endParaRPr b="1" sz="1100">
              <a:solidFill>
                <a:srgbClr val="FFFFFF"/>
              </a:solidFill>
              <a:latin typeface="Oswald"/>
              <a:ea typeface="Oswald"/>
              <a:cs typeface="Oswald"/>
              <a:sym typeface="Oswald"/>
            </a:endParaRPr>
          </a:p>
          <a:p>
            <a:pPr indent="0" lvl="0" marL="0" rtl="0">
              <a:lnSpc>
                <a:spcPct val="115000"/>
              </a:lnSpc>
              <a:spcBef>
                <a:spcPts val="0"/>
              </a:spcBef>
              <a:spcAft>
                <a:spcPts val="0"/>
              </a:spcAft>
              <a:buNone/>
            </a:pPr>
            <a:r>
              <a:t/>
            </a:r>
            <a:endParaRPr sz="1000">
              <a:solidFill>
                <a:srgbClr val="FFFFFF"/>
              </a:solidFill>
              <a:latin typeface="Oswald"/>
              <a:ea typeface="Oswald"/>
              <a:cs typeface="Oswald"/>
              <a:sym typeface="Oswald"/>
            </a:endParaRPr>
          </a:p>
        </p:txBody>
      </p:sp>
      <p:sp>
        <p:nvSpPr>
          <p:cNvPr id="570" name="Shape 570"/>
          <p:cNvSpPr/>
          <p:nvPr/>
        </p:nvSpPr>
        <p:spPr>
          <a:xfrm>
            <a:off x="2961475" y="2224360"/>
            <a:ext cx="7559400" cy="2496600"/>
          </a:xfrm>
          <a:prstGeom prst="rect">
            <a:avLst/>
          </a:prstGeom>
          <a:noFill/>
          <a:ln>
            <a:noFill/>
          </a:ln>
        </p:spPr>
        <p:txBody>
          <a:bodyPr anchorCtr="0" anchor="ctr" bIns="50800" lIns="50800" rIns="50800" wrap="square" tIns="50800">
            <a:noAutofit/>
          </a:bodyPr>
          <a:lstStyle/>
          <a:p>
            <a:pPr indent="0" lvl="0" marL="0" rtl="0">
              <a:spcBef>
                <a:spcPts val="0"/>
              </a:spcBef>
              <a:spcAft>
                <a:spcPts val="0"/>
              </a:spcAft>
              <a:buNone/>
            </a:pPr>
            <a:r>
              <a:rPr lang="en-US" sz="1800">
                <a:solidFill>
                  <a:schemeClr val="dk1"/>
                </a:solidFill>
                <a:latin typeface="Georgia"/>
                <a:ea typeface="Georgia"/>
                <a:cs typeface="Georgia"/>
                <a:sym typeface="Georgia"/>
              </a:rPr>
              <a:t>Let’s work as a class to accomplish the following:</a:t>
            </a:r>
            <a:endParaRPr sz="1800">
              <a:solidFill>
                <a:schemeClr val="dk1"/>
              </a:solidFill>
              <a:latin typeface="Georgia"/>
              <a:ea typeface="Georgia"/>
              <a:cs typeface="Georgia"/>
              <a:sym typeface="Georgia"/>
            </a:endParaRPr>
          </a:p>
          <a:p>
            <a:pPr indent="0" lvl="0" marL="0" rtl="0">
              <a:spcBef>
                <a:spcPts val="0"/>
              </a:spcBef>
              <a:spcAft>
                <a:spcPts val="0"/>
              </a:spcAft>
              <a:buNone/>
            </a:pPr>
            <a:r>
              <a:t/>
            </a:r>
            <a:endParaRPr sz="1800">
              <a:solidFill>
                <a:schemeClr val="dk1"/>
              </a:solidFill>
              <a:latin typeface="Georgia"/>
              <a:ea typeface="Georgia"/>
              <a:cs typeface="Georgia"/>
              <a:sym typeface="Georgia"/>
            </a:endParaRPr>
          </a:p>
          <a:p>
            <a:pPr indent="-342900" lvl="0" marL="457200" rtl="0">
              <a:spcBef>
                <a:spcPts val="0"/>
              </a:spcBef>
              <a:spcAft>
                <a:spcPts val="0"/>
              </a:spcAft>
              <a:buClr>
                <a:schemeClr val="dk1"/>
              </a:buClr>
              <a:buSzPts val="1800"/>
              <a:buFont typeface="Georgia"/>
              <a:buAutoNum type="arabicPeriod"/>
            </a:pPr>
            <a:r>
              <a:rPr lang="en-US" sz="1800">
                <a:solidFill>
                  <a:schemeClr val="dk1"/>
                </a:solidFill>
                <a:latin typeface="Georgia"/>
                <a:ea typeface="Georgia"/>
                <a:cs typeface="Georgia"/>
                <a:sym typeface="Georgia"/>
              </a:rPr>
              <a:t>Using our StumpleUpon dataset, try to predict whether a given article is evergreen.</a:t>
            </a:r>
            <a:endParaRPr sz="1800">
              <a:solidFill>
                <a:schemeClr val="dk1"/>
              </a:solidFill>
              <a:latin typeface="Georgia"/>
              <a:ea typeface="Georgia"/>
              <a:cs typeface="Georgia"/>
              <a:sym typeface="Georgia"/>
            </a:endParaRPr>
          </a:p>
          <a:p>
            <a:pPr indent="-342900" lvl="0" marL="457200" rtl="0">
              <a:spcBef>
                <a:spcPts val="0"/>
              </a:spcBef>
              <a:spcAft>
                <a:spcPts val="0"/>
              </a:spcAft>
              <a:buClr>
                <a:schemeClr val="dk1"/>
              </a:buClr>
              <a:buSzPts val="1800"/>
              <a:buFont typeface="Georgia"/>
              <a:buAutoNum type="arabicPeriod"/>
            </a:pPr>
            <a:r>
              <a:rPr lang="en-US" sz="1800">
                <a:solidFill>
                  <a:schemeClr val="dk1"/>
                </a:solidFill>
                <a:latin typeface="Georgia"/>
                <a:ea typeface="Georgia"/>
                <a:cs typeface="Georgia"/>
                <a:sym typeface="Georgia"/>
              </a:rPr>
              <a:t>Build a decision tree to determine the above.</a:t>
            </a:r>
            <a:endParaRPr sz="1800">
              <a:solidFill>
                <a:schemeClr val="dk1"/>
              </a:solidFill>
              <a:latin typeface="Georgia"/>
              <a:ea typeface="Georgia"/>
              <a:cs typeface="Georgia"/>
              <a:sym typeface="Georgia"/>
            </a:endParaRPr>
          </a:p>
        </p:txBody>
      </p:sp>
      <p:sp>
        <p:nvSpPr>
          <p:cNvPr id="571" name="Shape 571"/>
          <p:cNvSpPr/>
          <p:nvPr/>
        </p:nvSpPr>
        <p:spPr>
          <a:xfrm>
            <a:off x="3052744" y="5792341"/>
            <a:ext cx="4170900" cy="330300"/>
          </a:xfrm>
          <a:prstGeom prst="rect">
            <a:avLst/>
          </a:prstGeom>
          <a:noFill/>
          <a:ln>
            <a:noFill/>
          </a:ln>
        </p:spPr>
        <p:txBody>
          <a:bodyPr anchorCtr="0" anchor="ctr" bIns="50800" lIns="50800" rIns="50800" wrap="square" tIns="50800">
            <a:noAutofit/>
          </a:bodyPr>
          <a:lstStyle/>
          <a:p>
            <a:pPr indent="0" lvl="0" marL="0" marR="0" rtl="0" algn="l">
              <a:spcBef>
                <a:spcPts val="0"/>
              </a:spcBef>
              <a:spcAft>
                <a:spcPts val="0"/>
              </a:spcAft>
              <a:buNone/>
            </a:pPr>
            <a:r>
              <a:rPr lang="en-US" sz="1800">
                <a:latin typeface="Georgia"/>
                <a:ea typeface="Georgia"/>
                <a:cs typeface="Georgia"/>
                <a:sym typeface="Georgia"/>
              </a:rPr>
              <a:t>Our decision tree</a:t>
            </a:r>
            <a:endParaRPr>
              <a:latin typeface="Georgia"/>
              <a:ea typeface="Georgia"/>
              <a:cs typeface="Georgia"/>
              <a:sym typeface="Georgia"/>
            </a:endParaRPr>
          </a:p>
        </p:txBody>
      </p:sp>
      <p:sp>
        <p:nvSpPr>
          <p:cNvPr id="572" name="Shape 572"/>
          <p:cNvSpPr/>
          <p:nvPr/>
        </p:nvSpPr>
        <p:spPr>
          <a:xfrm>
            <a:off x="2989800" y="5399657"/>
            <a:ext cx="3733800" cy="254100"/>
          </a:xfrm>
          <a:prstGeom prst="rect">
            <a:avLst/>
          </a:prstGeom>
          <a:noFill/>
          <a:ln>
            <a:noFill/>
          </a:ln>
        </p:spPr>
        <p:txBody>
          <a:bodyPr anchorCtr="0" anchor="t" bIns="0" lIns="0"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Oswald"/>
                <a:ea typeface="Oswald"/>
                <a:cs typeface="Oswald"/>
                <a:sym typeface="Oswald"/>
              </a:rPr>
              <a:t>DELIVERABLE</a:t>
            </a:r>
            <a:endParaRPr>
              <a:latin typeface="Oswald"/>
              <a:ea typeface="Oswald"/>
              <a:cs typeface="Oswald"/>
              <a:sym typeface="Oswald"/>
            </a:endParaRPr>
          </a:p>
        </p:txBody>
      </p:sp>
      <p:sp>
        <p:nvSpPr>
          <p:cNvPr id="573" name="Shape 573"/>
          <p:cNvSpPr/>
          <p:nvPr/>
        </p:nvSpPr>
        <p:spPr>
          <a:xfrm>
            <a:off x="2989800" y="1776150"/>
            <a:ext cx="9576300" cy="254100"/>
          </a:xfrm>
          <a:prstGeom prst="rect">
            <a:avLst/>
          </a:prstGeom>
          <a:noFill/>
          <a:ln>
            <a:noFill/>
          </a:ln>
        </p:spPr>
        <p:txBody>
          <a:bodyPr anchorCtr="0" anchor="t" bIns="0" lIns="0" rIns="0" wrap="square" tIns="0">
            <a:noAutofit/>
          </a:bodyPr>
          <a:lstStyle/>
          <a:p>
            <a:pPr indent="0" lvl="0" marL="0" marR="0" rtl="0" algn="l">
              <a:spcBef>
                <a:spcPts val="0"/>
              </a:spcBef>
              <a:spcAft>
                <a:spcPts val="0"/>
              </a:spcAft>
              <a:buNone/>
            </a:pPr>
            <a:r>
              <a:rPr b="1" lang="en-US" sz="2000">
                <a:latin typeface="Oswald"/>
                <a:ea typeface="Oswald"/>
                <a:cs typeface="Oswald"/>
                <a:sym typeface="Oswald"/>
              </a:rPr>
              <a:t>ANSWER THE FOLLOWING QUESTIONS</a:t>
            </a:r>
            <a:endParaRPr>
              <a:latin typeface="Oswald"/>
              <a:ea typeface="Oswald"/>
              <a:cs typeface="Oswald"/>
              <a:sym typeface="Oswald"/>
            </a:endParaRPr>
          </a:p>
        </p:txBody>
      </p:sp>
      <p:cxnSp>
        <p:nvCxnSpPr>
          <p:cNvPr id="574" name="Shape 574"/>
          <p:cNvCxnSpPr/>
          <p:nvPr/>
        </p:nvCxnSpPr>
        <p:spPr>
          <a:xfrm rot="10800000">
            <a:off x="2497950" y="1755450"/>
            <a:ext cx="0" cy="4661100"/>
          </a:xfrm>
          <a:prstGeom prst="straightConnector1">
            <a:avLst/>
          </a:prstGeom>
          <a:noFill/>
          <a:ln cap="flat" cmpd="sng" w="9525">
            <a:solidFill>
              <a:srgbClr val="B7B7B7"/>
            </a:solidFill>
            <a:prstDash val="solid"/>
            <a:round/>
            <a:headEnd len="lg" w="lg" type="none"/>
            <a:tailEnd len="lg" w="lg"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8" name="Shape 578"/>
        <p:cNvGrpSpPr/>
        <p:nvPr/>
      </p:nvGrpSpPr>
      <p:grpSpPr>
        <a:xfrm>
          <a:off x="0" y="0"/>
          <a:ext cx="0" cy="0"/>
          <a:chOff x="0" y="0"/>
          <a:chExt cx="0" cy="0"/>
        </a:xfrm>
      </p:grpSpPr>
      <p:sp>
        <p:nvSpPr>
          <p:cNvPr id="579" name="Shape 579"/>
          <p:cNvSpPr txBox="1"/>
          <p:nvPr>
            <p:ph idx="1" type="body"/>
          </p:nvPr>
        </p:nvSpPr>
        <p:spPr>
          <a:xfrm>
            <a:off x="635000" y="1301275"/>
            <a:ext cx="11734800" cy="5399400"/>
          </a:xfrm>
          <a:prstGeom prst="rect">
            <a:avLst/>
          </a:prstGeom>
          <a:noFill/>
          <a:ln>
            <a:noFill/>
          </a:ln>
        </p:spPr>
        <p:txBody>
          <a:bodyPr anchorCtr="0" anchor="t" bIns="0" lIns="0"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Decision trees are </a:t>
            </a:r>
            <a:r>
              <a:rPr i="1" lang="en-US" sz="2800">
                <a:latin typeface="Georgia"/>
                <a:ea typeface="Georgia"/>
                <a:cs typeface="Georgia"/>
                <a:sym typeface="Georgia"/>
              </a:rPr>
              <a:t>non-linear</a:t>
            </a:r>
            <a:r>
              <a:rPr lang="en-US" sz="2800">
                <a:latin typeface="Georgia"/>
                <a:ea typeface="Georgia"/>
                <a:cs typeface="Georgia"/>
                <a:sym typeface="Georgia"/>
              </a:rPr>
              <a:t>.</a:t>
            </a:r>
            <a:endParaRPr sz="2800">
              <a:latin typeface="Georgia"/>
              <a:ea typeface="Georgia"/>
              <a:cs typeface="Georgia"/>
              <a:sym typeface="Georgia"/>
            </a:endParaRPr>
          </a:p>
          <a:p>
            <a:pPr indent="-256540" lvl="1" marL="660400" marR="0" rtl="0" algn="l">
              <a:spcBef>
                <a:spcPts val="0"/>
              </a:spcBef>
              <a:spcAft>
                <a:spcPts val="0"/>
              </a:spcAft>
              <a:buSzPts val="2800"/>
              <a:buFont typeface="Georgia"/>
              <a:buChar char="‣"/>
            </a:pPr>
            <a:r>
              <a:rPr lang="en-US" sz="2800">
                <a:latin typeface="Georgia"/>
                <a:ea typeface="Georgia"/>
                <a:cs typeface="Georgia"/>
                <a:sym typeface="Georgia"/>
              </a:rPr>
              <a:t>Can be good and bad</a:t>
            </a:r>
            <a:endParaRPr sz="2800">
              <a:latin typeface="Georgia"/>
              <a:ea typeface="Georgia"/>
              <a:cs typeface="Georgia"/>
              <a:sym typeface="Georgia"/>
            </a:endParaRPr>
          </a:p>
          <a:p>
            <a:pPr indent="-256539" lvl="2" marL="1117600" marR="0" rtl="0" algn="l">
              <a:spcBef>
                <a:spcPts val="0"/>
              </a:spcBef>
              <a:spcAft>
                <a:spcPts val="0"/>
              </a:spcAft>
              <a:buSzPts val="2800"/>
              <a:buFont typeface="Georgia"/>
              <a:buChar char="‣"/>
            </a:pPr>
            <a:r>
              <a:rPr lang="en-US" sz="2800">
                <a:latin typeface="Georgia"/>
                <a:ea typeface="Georgia"/>
                <a:cs typeface="Georgia"/>
                <a:sym typeface="Georgia"/>
              </a:rPr>
              <a:t>Good: Able to fit data more effectively.</a:t>
            </a:r>
            <a:endParaRPr sz="2800">
              <a:latin typeface="Georgia"/>
              <a:ea typeface="Georgia"/>
              <a:cs typeface="Georgia"/>
              <a:sym typeface="Georgia"/>
            </a:endParaRPr>
          </a:p>
          <a:p>
            <a:pPr indent="-256539" lvl="2" marL="1117600" marR="0" rtl="0" algn="l">
              <a:spcBef>
                <a:spcPts val="0"/>
              </a:spcBef>
              <a:spcAft>
                <a:spcPts val="0"/>
              </a:spcAft>
              <a:buSzPts val="2800"/>
              <a:buFont typeface="Georgia"/>
              <a:buChar char="‣"/>
            </a:pPr>
            <a:r>
              <a:rPr lang="en-US" sz="2800">
                <a:latin typeface="Georgia"/>
                <a:ea typeface="Georgia"/>
                <a:cs typeface="Georgia"/>
                <a:sym typeface="Georgia"/>
              </a:rPr>
              <a:t>Bad: Overfit</a:t>
            </a:r>
            <a:endParaRPr sz="2800">
              <a:latin typeface="Georgia"/>
              <a:ea typeface="Georgia"/>
              <a:cs typeface="Georgia"/>
              <a:sym typeface="Georgia"/>
            </a:endParaRPr>
          </a:p>
          <a:p>
            <a:pPr indent="-256539" lvl="2" marL="1117600" marR="0" rtl="0" algn="l">
              <a:spcBef>
                <a:spcPts val="0"/>
              </a:spcBef>
              <a:spcAft>
                <a:spcPts val="0"/>
              </a:spcAft>
              <a:buSzPts val="2800"/>
              <a:buFont typeface="Georgia"/>
              <a:buChar char="‣"/>
            </a:pPr>
            <a:r>
              <a:rPr lang="en-US" sz="2800">
                <a:latin typeface="Georgia"/>
                <a:ea typeface="Georgia"/>
                <a:cs typeface="Georgia"/>
                <a:sym typeface="Georgia"/>
              </a:rPr>
              <a:t>Bad: No “</a:t>
            </a:r>
            <a:r>
              <a:rPr lang="en-US" sz="2800">
                <a:latin typeface="Georgia"/>
                <a:ea typeface="Georgia"/>
                <a:cs typeface="Georgia"/>
                <a:sym typeface="Georgia"/>
              </a:rPr>
              <a:t>coefficients”</a:t>
            </a:r>
            <a:endParaRPr sz="2800">
              <a:latin typeface="Georgia"/>
              <a:ea typeface="Georgia"/>
              <a:cs typeface="Georgia"/>
              <a:sym typeface="Georgia"/>
            </a:endParaRPr>
          </a:p>
          <a:p>
            <a:pPr indent="-256539" lvl="2" marL="1117600" marR="0" rtl="0" algn="l">
              <a:spcBef>
                <a:spcPts val="0"/>
              </a:spcBef>
              <a:spcAft>
                <a:spcPts val="0"/>
              </a:spcAft>
              <a:buSzPts val="2800"/>
              <a:buFont typeface="Georgia"/>
              <a:buChar char="‣"/>
            </a:pPr>
            <a:r>
              <a:rPr lang="en-US" sz="2800">
                <a:latin typeface="Georgia"/>
                <a:ea typeface="Georgia"/>
                <a:cs typeface="Georgia"/>
                <a:sym typeface="Georgia"/>
              </a:rPr>
              <a:t>Neither: BUUUUUT still explained by a model equation.</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Remember:</a:t>
            </a:r>
            <a:endParaRPr sz="2800">
              <a:latin typeface="Georgia"/>
              <a:ea typeface="Georgia"/>
              <a:cs typeface="Georgia"/>
              <a:sym typeface="Georgia"/>
            </a:endParaRPr>
          </a:p>
          <a:p>
            <a:pPr indent="0" lvl="0" marL="457200" marR="0" rtl="0" algn="l">
              <a:spcBef>
                <a:spcPts val="0"/>
              </a:spcBef>
              <a:spcAft>
                <a:spcPts val="0"/>
              </a:spcAft>
              <a:buNone/>
            </a:pPr>
            <a:r>
              <a:rPr lang="en-US" sz="2800">
                <a:latin typeface="Georgia"/>
                <a:ea typeface="Georgia"/>
                <a:cs typeface="Georgia"/>
                <a:sym typeface="Georgia"/>
              </a:rPr>
              <a:t>Linear: y ~ B0 + B1*X1 + B2*X2 + Bn*Xn</a:t>
            </a:r>
            <a:endParaRPr sz="2800">
              <a:latin typeface="Georgia"/>
              <a:ea typeface="Georgia"/>
              <a:cs typeface="Georgia"/>
              <a:sym typeface="Georgia"/>
            </a:endParaRPr>
          </a:p>
          <a:p>
            <a:pPr indent="0" lvl="0" marL="457200" marR="0" rtl="0" algn="l">
              <a:spcBef>
                <a:spcPts val="0"/>
              </a:spcBef>
              <a:spcAft>
                <a:spcPts val="0"/>
              </a:spcAft>
              <a:buNone/>
            </a:pPr>
            <a:r>
              <a:rPr lang="en-US" sz="2800">
                <a:latin typeface="Georgia"/>
                <a:ea typeface="Georgia"/>
                <a:cs typeface="Georgia"/>
                <a:sym typeface="Georgia"/>
              </a:rPr>
              <a:t>Non linear: y ~ (P1 - P4</a:t>
            </a:r>
            <a:r>
              <a:rPr baseline="30000" lang="en-US" sz="2800">
                <a:latin typeface="Georgia"/>
                <a:ea typeface="Georgia"/>
                <a:cs typeface="Georgia"/>
                <a:sym typeface="Georgia"/>
              </a:rPr>
              <a:t>2</a:t>
            </a:r>
            <a:r>
              <a:rPr lang="en-US" sz="2900">
                <a:latin typeface="Georgia"/>
                <a:ea typeface="Georgia"/>
                <a:cs typeface="Georgia"/>
                <a:sym typeface="Georgia"/>
              </a:rPr>
              <a:t>) * log(P3) - P2</a:t>
            </a:r>
            <a:endParaRPr sz="2900">
              <a:latin typeface="Georgia"/>
              <a:ea typeface="Georgia"/>
              <a:cs typeface="Georgia"/>
              <a:sym typeface="Georgia"/>
            </a:endParaRPr>
          </a:p>
        </p:txBody>
      </p:sp>
      <p:sp>
        <p:nvSpPr>
          <p:cNvPr id="580" name="Shape 580"/>
          <p:cNvSpPr/>
          <p:nvPr/>
        </p:nvSpPr>
        <p:spPr>
          <a:xfrm>
            <a:off x="635000" y="736600"/>
            <a:ext cx="117348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COMPARISON TO PREVIOUS MODELS</a:t>
            </a:r>
            <a:endParaRPr>
              <a:latin typeface="Oswald"/>
              <a:ea typeface="Oswald"/>
              <a:cs typeface="Oswald"/>
              <a:sym typeface="Oswa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7" name="Shape 417"/>
        <p:cNvGrpSpPr/>
        <p:nvPr/>
      </p:nvGrpSpPr>
      <p:grpSpPr>
        <a:xfrm>
          <a:off x="0" y="0"/>
          <a:ext cx="0" cy="0"/>
          <a:chOff x="0" y="0"/>
          <a:chExt cx="0" cy="0"/>
        </a:xfrm>
      </p:grpSpPr>
      <p:sp>
        <p:nvSpPr>
          <p:cNvPr id="418" name="Shape 418"/>
          <p:cNvSpPr txBox="1"/>
          <p:nvPr>
            <p:ph idx="1" type="body"/>
          </p:nvPr>
        </p:nvSpPr>
        <p:spPr>
          <a:xfrm>
            <a:off x="635006" y="1940250"/>
            <a:ext cx="11734800" cy="3810000"/>
          </a:xfrm>
          <a:prstGeom prst="rect">
            <a:avLst/>
          </a:prstGeom>
          <a:noFill/>
          <a:ln>
            <a:noFill/>
          </a:ln>
        </p:spPr>
        <p:txBody>
          <a:bodyPr anchorCtr="0" anchor="t" bIns="0" lIns="0"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lnSpc>
                <a:spcPct val="115000"/>
              </a:lnSpc>
              <a:spcBef>
                <a:spcPts val="0"/>
              </a:spcBef>
              <a:spcAft>
                <a:spcPts val="0"/>
              </a:spcAft>
              <a:buSzPts val="2800"/>
              <a:buFont typeface="Georgia"/>
              <a:buChar char="‣"/>
            </a:pPr>
            <a:r>
              <a:rPr lang="en-US" sz="2800">
                <a:latin typeface="Georgia"/>
                <a:ea typeface="Georgia"/>
                <a:cs typeface="Georgia"/>
                <a:sym typeface="Georgia"/>
              </a:rPr>
              <a:t>U</a:t>
            </a:r>
            <a:r>
              <a:rPr lang="en-US" sz="2800">
                <a:solidFill>
                  <a:srgbClr val="333333"/>
                </a:solidFill>
                <a:highlight>
                  <a:srgbClr val="FFFFFF"/>
                </a:highlight>
                <a:latin typeface="Georgia"/>
                <a:ea typeface="Georgia"/>
                <a:cs typeface="Georgia"/>
                <a:sym typeface="Georgia"/>
              </a:rPr>
              <a:t>nderstand and build decision tree models for classification and regression</a:t>
            </a:r>
            <a:endParaRPr sz="2800">
              <a:latin typeface="Georgia"/>
              <a:ea typeface="Georgia"/>
              <a:cs typeface="Georgia"/>
              <a:sym typeface="Georgia"/>
            </a:endParaRPr>
          </a:p>
          <a:p>
            <a:pPr indent="-256540" lvl="0" marL="203200" marR="0" rtl="0" algn="l">
              <a:lnSpc>
                <a:spcPct val="115000"/>
              </a:lnSpc>
              <a:spcBef>
                <a:spcPts val="0"/>
              </a:spcBef>
              <a:spcAft>
                <a:spcPts val="0"/>
              </a:spcAft>
              <a:buSzPts val="2800"/>
              <a:buFont typeface="Georgia"/>
              <a:buChar char="‣"/>
            </a:pPr>
            <a:r>
              <a:rPr lang="en-US" sz="2800">
                <a:latin typeface="Georgia"/>
                <a:ea typeface="Georgia"/>
                <a:cs typeface="Georgia"/>
                <a:sym typeface="Georgia"/>
              </a:rPr>
              <a:t>U</a:t>
            </a:r>
            <a:r>
              <a:rPr lang="en-US" sz="2800">
                <a:solidFill>
                  <a:srgbClr val="333333"/>
                </a:solidFill>
                <a:highlight>
                  <a:srgbClr val="FFFFFF"/>
                </a:highlight>
                <a:latin typeface="Georgia"/>
                <a:ea typeface="Georgia"/>
                <a:cs typeface="Georgia"/>
                <a:sym typeface="Georgia"/>
              </a:rPr>
              <a:t>nderstand the differences between linear and non-linear models</a:t>
            </a:r>
            <a:endParaRPr sz="2800">
              <a:solidFill>
                <a:srgbClr val="333333"/>
              </a:solidFill>
              <a:highlight>
                <a:srgbClr val="FFFFFF"/>
              </a:highlight>
              <a:latin typeface="Georgia"/>
              <a:ea typeface="Georgia"/>
              <a:cs typeface="Georgia"/>
              <a:sym typeface="Georgia"/>
            </a:endParaRPr>
          </a:p>
          <a:p>
            <a:pPr indent="-256540" lvl="0" marL="203200" marR="0" rtl="0" algn="l">
              <a:lnSpc>
                <a:spcPct val="115000"/>
              </a:lnSpc>
              <a:spcBef>
                <a:spcPts val="0"/>
              </a:spcBef>
              <a:spcAft>
                <a:spcPts val="0"/>
              </a:spcAft>
              <a:buClr>
                <a:srgbClr val="333333"/>
              </a:buClr>
              <a:buSzPts val="2800"/>
              <a:buFont typeface="Georgia"/>
              <a:buChar char="‣"/>
            </a:pPr>
            <a:r>
              <a:rPr lang="en-US" sz="2800">
                <a:solidFill>
                  <a:srgbClr val="333333"/>
                </a:solidFill>
                <a:highlight>
                  <a:srgbClr val="FFFFFF"/>
                </a:highlight>
                <a:latin typeface="Georgia"/>
                <a:ea typeface="Georgia"/>
                <a:cs typeface="Georgia"/>
                <a:sym typeface="Georgia"/>
              </a:rPr>
              <a:t>Understand and build random forest models for classification and regression</a:t>
            </a:r>
            <a:endParaRPr sz="2800">
              <a:solidFill>
                <a:srgbClr val="333333"/>
              </a:solidFill>
              <a:highlight>
                <a:srgbClr val="FFFFFF"/>
              </a:highlight>
              <a:latin typeface="Georgia"/>
              <a:ea typeface="Georgia"/>
              <a:cs typeface="Georgia"/>
              <a:sym typeface="Georgia"/>
            </a:endParaRPr>
          </a:p>
          <a:p>
            <a:pPr indent="-256540" lvl="0" marL="203200" marR="0" rtl="0" algn="l">
              <a:lnSpc>
                <a:spcPct val="115000"/>
              </a:lnSpc>
              <a:spcBef>
                <a:spcPts val="0"/>
              </a:spcBef>
              <a:spcAft>
                <a:spcPts val="0"/>
              </a:spcAft>
              <a:buClr>
                <a:srgbClr val="333333"/>
              </a:buClr>
              <a:buSzPts val="2800"/>
              <a:buFont typeface="Georgia"/>
              <a:buChar char="‣"/>
            </a:pPr>
            <a:r>
              <a:rPr lang="en-US" sz="2800">
                <a:solidFill>
                  <a:srgbClr val="333333"/>
                </a:solidFill>
                <a:highlight>
                  <a:srgbClr val="FFFFFF"/>
                </a:highlight>
                <a:latin typeface="Georgia"/>
                <a:ea typeface="Georgia"/>
                <a:cs typeface="Georgia"/>
                <a:sym typeface="Georgia"/>
              </a:rPr>
              <a:t>Know how to extract the most important predictors in a random forest model</a:t>
            </a:r>
            <a:endParaRPr sz="2800">
              <a:solidFill>
                <a:srgbClr val="333333"/>
              </a:solidFill>
              <a:highlight>
                <a:srgbClr val="FFFFFF"/>
              </a:highlight>
              <a:latin typeface="Georgia"/>
              <a:ea typeface="Georgia"/>
              <a:cs typeface="Georgia"/>
              <a:sym typeface="Georgia"/>
            </a:endParaRPr>
          </a:p>
        </p:txBody>
      </p:sp>
      <p:sp>
        <p:nvSpPr>
          <p:cNvPr id="419" name="Shape 419"/>
          <p:cNvSpPr/>
          <p:nvPr/>
        </p:nvSpPr>
        <p:spPr>
          <a:xfrm>
            <a:off x="635000" y="736600"/>
            <a:ext cx="117348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DECISION TREES AND RANDOM FORESTS</a:t>
            </a:r>
            <a:endParaRPr>
              <a:latin typeface="Oswald"/>
              <a:ea typeface="Oswald"/>
              <a:cs typeface="Oswald"/>
              <a:sym typeface="Oswald"/>
            </a:endParaRPr>
          </a:p>
        </p:txBody>
      </p:sp>
      <p:sp>
        <p:nvSpPr>
          <p:cNvPr id="420" name="Shape 420"/>
          <p:cNvSpPr txBox="1"/>
          <p:nvPr>
            <p:ph type="title"/>
          </p:nvPr>
        </p:nvSpPr>
        <p:spPr>
          <a:xfrm>
            <a:off x="635000" y="1473200"/>
            <a:ext cx="11734800" cy="711300"/>
          </a:xfrm>
          <a:prstGeom prst="rect">
            <a:avLst/>
          </a:prstGeom>
          <a:noFill/>
          <a:ln>
            <a:noFill/>
          </a:ln>
        </p:spPr>
        <p:txBody>
          <a:bodyPr anchorCtr="0" anchor="t" bIns="0" lIns="0" rIns="0" wrap="square" tIns="0">
            <a:noAutofit/>
          </a:bodyPr>
          <a:lstStyle/>
          <a:p>
            <a:pPr indent="0" lvl="0" marL="0" marR="0" rtl="0" algn="l">
              <a:lnSpc>
                <a:spcPct val="92592"/>
              </a:lnSpc>
              <a:spcBef>
                <a:spcPts val="0"/>
              </a:spcBef>
              <a:spcAft>
                <a:spcPts val="0"/>
              </a:spcAft>
              <a:buNone/>
            </a:pPr>
            <a:r>
              <a:rPr b="1" lang="en-US" sz="5400">
                <a:latin typeface="Oswald"/>
                <a:ea typeface="Oswald"/>
                <a:cs typeface="Oswald"/>
                <a:sym typeface="Oswald"/>
              </a:rPr>
              <a:t>LEARNING OBJECTIVES</a:t>
            </a:r>
            <a:endParaRPr>
              <a:latin typeface="Oswald"/>
              <a:ea typeface="Oswald"/>
              <a:cs typeface="Oswald"/>
              <a:sym typeface="Oswa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4" name="Shape 584"/>
        <p:cNvGrpSpPr/>
        <p:nvPr/>
      </p:nvGrpSpPr>
      <p:grpSpPr>
        <a:xfrm>
          <a:off x="0" y="0"/>
          <a:ext cx="0" cy="0"/>
          <a:chOff x="0" y="0"/>
          <a:chExt cx="0" cy="0"/>
        </a:xfrm>
      </p:grpSpPr>
      <p:sp>
        <p:nvSpPr>
          <p:cNvPr id="585" name="Shape 585"/>
          <p:cNvSpPr txBox="1"/>
          <p:nvPr>
            <p:ph idx="1" type="body"/>
          </p:nvPr>
        </p:nvSpPr>
        <p:spPr>
          <a:xfrm>
            <a:off x="635000" y="1301275"/>
            <a:ext cx="11734800" cy="3810000"/>
          </a:xfrm>
          <a:prstGeom prst="rect">
            <a:avLst/>
          </a:prstGeom>
          <a:noFill/>
          <a:ln>
            <a:noFill/>
          </a:ln>
        </p:spPr>
        <p:txBody>
          <a:bodyPr anchorCtr="0" anchor="t" bIns="0" lIns="0"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Linear vs. non-linear classification models</a:t>
            </a:r>
            <a:endParaRPr i="1" sz="2800">
              <a:latin typeface="Georgia"/>
              <a:ea typeface="Georgia"/>
              <a:cs typeface="Georgia"/>
              <a:sym typeface="Georgia"/>
            </a:endParaRPr>
          </a:p>
        </p:txBody>
      </p:sp>
      <p:sp>
        <p:nvSpPr>
          <p:cNvPr id="586" name="Shape 586"/>
          <p:cNvSpPr/>
          <p:nvPr/>
        </p:nvSpPr>
        <p:spPr>
          <a:xfrm>
            <a:off x="635000" y="736600"/>
            <a:ext cx="117348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COMPARISON TO PREVIOUS MODELS</a:t>
            </a:r>
            <a:endParaRPr>
              <a:latin typeface="Oswald"/>
              <a:ea typeface="Oswald"/>
              <a:cs typeface="Oswald"/>
              <a:sym typeface="Oswald"/>
            </a:endParaRPr>
          </a:p>
        </p:txBody>
      </p:sp>
      <p:pic>
        <p:nvPicPr>
          <p:cNvPr id="587" name="Shape 587"/>
          <p:cNvPicPr preferRelativeResize="0"/>
          <p:nvPr/>
        </p:nvPicPr>
        <p:blipFill>
          <a:blip r:embed="rId3">
            <a:alphaModFix/>
          </a:blip>
          <a:stretch>
            <a:fillRect/>
          </a:stretch>
        </p:blipFill>
        <p:spPr>
          <a:xfrm>
            <a:off x="960350" y="2559233"/>
            <a:ext cx="11084100" cy="36738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1" name="Shape 591"/>
        <p:cNvGrpSpPr/>
        <p:nvPr/>
      </p:nvGrpSpPr>
      <p:grpSpPr>
        <a:xfrm>
          <a:off x="0" y="0"/>
          <a:ext cx="0" cy="0"/>
          <a:chOff x="0" y="0"/>
          <a:chExt cx="0" cy="0"/>
        </a:xfrm>
      </p:grpSpPr>
      <p:sp>
        <p:nvSpPr>
          <p:cNvPr id="592" name="Shape 592"/>
          <p:cNvSpPr txBox="1"/>
          <p:nvPr>
            <p:ph idx="1" type="body"/>
          </p:nvPr>
        </p:nvSpPr>
        <p:spPr>
          <a:xfrm>
            <a:off x="635000" y="1301275"/>
            <a:ext cx="11734800" cy="3810000"/>
          </a:xfrm>
          <a:prstGeom prst="rect">
            <a:avLst/>
          </a:prstGeom>
          <a:noFill/>
          <a:ln>
            <a:noFill/>
          </a:ln>
        </p:spPr>
        <p:txBody>
          <a:bodyPr anchorCtr="0" anchor="t" bIns="0" lIns="0"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An example of this difference is the relationship between years of education and salary.  In a </a:t>
            </a:r>
            <a:r>
              <a:rPr i="1" lang="en-US" sz="2800">
                <a:latin typeface="Georgia"/>
                <a:ea typeface="Georgia"/>
                <a:cs typeface="Georgia"/>
                <a:sym typeface="Georgia"/>
              </a:rPr>
              <a:t>linear</a:t>
            </a:r>
            <a:r>
              <a:rPr lang="en-US" sz="2800">
                <a:latin typeface="Georgia"/>
                <a:ea typeface="Georgia"/>
                <a:cs typeface="Georgia"/>
                <a:sym typeface="Georgia"/>
              </a:rPr>
              <a:t> model, the increase in salary from 10 to 15 years of education would be the same as the increase in salary from 15 to 20 years of education.  In a </a:t>
            </a:r>
            <a:r>
              <a:rPr i="1" lang="en-US" sz="2800">
                <a:latin typeface="Georgia"/>
                <a:ea typeface="Georgia"/>
                <a:cs typeface="Georgia"/>
                <a:sym typeface="Georgia"/>
              </a:rPr>
              <a:t>non-linear</a:t>
            </a:r>
            <a:r>
              <a:rPr lang="en-US" sz="2800">
                <a:latin typeface="Georgia"/>
                <a:ea typeface="Georgia"/>
                <a:cs typeface="Georgia"/>
                <a:sym typeface="Georgia"/>
              </a:rPr>
              <a:t> model, salary can change dramatically for years 0-15 and negligibly from years 15-20.</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Trees automatically contain interaction of features, since each question is dependent on the last.</a:t>
            </a:r>
            <a:endParaRPr i="1" sz="2800">
              <a:latin typeface="Georgia"/>
              <a:ea typeface="Georgia"/>
              <a:cs typeface="Georgia"/>
              <a:sym typeface="Georgia"/>
            </a:endParaRPr>
          </a:p>
        </p:txBody>
      </p:sp>
      <p:sp>
        <p:nvSpPr>
          <p:cNvPr id="593" name="Shape 593"/>
          <p:cNvSpPr/>
          <p:nvPr/>
        </p:nvSpPr>
        <p:spPr>
          <a:xfrm>
            <a:off x="635000" y="736600"/>
            <a:ext cx="117348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COMPARISON TO PREVIOUS MODELS</a:t>
            </a:r>
            <a:endParaRPr>
              <a:latin typeface="Oswald"/>
              <a:ea typeface="Oswald"/>
              <a:cs typeface="Oswald"/>
              <a:sym typeface="Oswa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7" name="Shape 597"/>
        <p:cNvGrpSpPr/>
        <p:nvPr/>
      </p:nvGrpSpPr>
      <p:grpSpPr>
        <a:xfrm>
          <a:off x="0" y="0"/>
          <a:ext cx="0" cy="0"/>
          <a:chOff x="0" y="0"/>
          <a:chExt cx="0" cy="0"/>
        </a:xfrm>
      </p:grpSpPr>
      <p:sp>
        <p:nvSpPr>
          <p:cNvPr id="598" name="Shape 598"/>
          <p:cNvSpPr txBox="1"/>
          <p:nvPr>
            <p:ph idx="1" type="body"/>
          </p:nvPr>
        </p:nvSpPr>
        <p:spPr>
          <a:xfrm>
            <a:off x="635006" y="1301275"/>
            <a:ext cx="11734800" cy="3810000"/>
          </a:xfrm>
          <a:prstGeom prst="rect">
            <a:avLst/>
          </a:prstGeom>
          <a:noFill/>
          <a:ln>
            <a:noFill/>
          </a:ln>
        </p:spPr>
        <p:txBody>
          <a:bodyPr anchorCtr="0" anchor="t" bIns="0" lIns="0"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Training a decision model is deciding the best set of questions to ask.</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A good question will be one that best segregates the positive group from the negative group and then narrows in on the correct answer.</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For example, in our news article decision tree, the best question is one that creates two groups, one that is mostly news stories and one that is mostly non-news stories.</a:t>
            </a:r>
            <a:endParaRPr sz="2800">
              <a:latin typeface="Georgia"/>
              <a:ea typeface="Georgia"/>
              <a:cs typeface="Georgia"/>
              <a:sym typeface="Georgia"/>
            </a:endParaRPr>
          </a:p>
        </p:txBody>
      </p:sp>
      <p:sp>
        <p:nvSpPr>
          <p:cNvPr id="599" name="Shape 599"/>
          <p:cNvSpPr/>
          <p:nvPr/>
        </p:nvSpPr>
        <p:spPr>
          <a:xfrm>
            <a:off x="635000" y="736600"/>
            <a:ext cx="117348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TRAINING A DECISION TREE MODEL</a:t>
            </a:r>
            <a:endParaRPr>
              <a:latin typeface="Oswald"/>
              <a:ea typeface="Oswald"/>
              <a:cs typeface="Oswald"/>
              <a:sym typeface="Oswa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3" name="Shape 603"/>
        <p:cNvGrpSpPr/>
        <p:nvPr/>
      </p:nvGrpSpPr>
      <p:grpSpPr>
        <a:xfrm>
          <a:off x="0" y="0"/>
          <a:ext cx="0" cy="0"/>
          <a:chOff x="0" y="0"/>
          <a:chExt cx="0" cy="0"/>
        </a:xfrm>
      </p:grpSpPr>
      <p:sp>
        <p:nvSpPr>
          <p:cNvPr id="604" name="Shape 604"/>
          <p:cNvSpPr txBox="1"/>
          <p:nvPr>
            <p:ph idx="1" type="body"/>
          </p:nvPr>
        </p:nvSpPr>
        <p:spPr>
          <a:xfrm>
            <a:off x="635006" y="1301275"/>
            <a:ext cx="11734800" cy="3810000"/>
          </a:xfrm>
          <a:prstGeom prst="rect">
            <a:avLst/>
          </a:prstGeom>
          <a:noFill/>
          <a:ln>
            <a:noFill/>
          </a:ln>
        </p:spPr>
        <p:txBody>
          <a:bodyPr anchorCtr="0" anchor="t" bIns="0" lIns="0"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We can quantify the </a:t>
            </a:r>
            <a:r>
              <a:rPr i="1" lang="en-US" sz="2800">
                <a:latin typeface="Georgia"/>
                <a:ea typeface="Georgia"/>
                <a:cs typeface="Georgia"/>
                <a:sym typeface="Georgia"/>
              </a:rPr>
              <a:t>purity</a:t>
            </a:r>
            <a:r>
              <a:rPr lang="en-US" sz="2800">
                <a:latin typeface="Georgia"/>
                <a:ea typeface="Georgia"/>
                <a:cs typeface="Georgia"/>
                <a:sym typeface="Georgia"/>
              </a:rPr>
              <a:t> of the separation of groups using Classification Error, Entropy, or Gini Coefficient.</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We want to choose the question that gives us the best </a:t>
            </a:r>
            <a:r>
              <a:rPr i="1" lang="en-US" sz="2800">
                <a:latin typeface="Georgia"/>
                <a:ea typeface="Georgia"/>
                <a:cs typeface="Georgia"/>
                <a:sym typeface="Georgia"/>
              </a:rPr>
              <a:t>change</a:t>
            </a:r>
            <a:r>
              <a:rPr lang="en-US" sz="2800">
                <a:latin typeface="Georgia"/>
                <a:ea typeface="Georgia"/>
                <a:cs typeface="Georgia"/>
                <a:sym typeface="Georgia"/>
              </a:rPr>
              <a:t> in our purity measure.  At each step, we can ask, “Given our current set of data points, which question will make the largest change in purity?”</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This is done </a:t>
            </a:r>
            <a:r>
              <a:rPr i="1" lang="en-US" sz="2800">
                <a:latin typeface="Georgia"/>
                <a:ea typeface="Georgia"/>
                <a:cs typeface="Georgia"/>
                <a:sym typeface="Georgia"/>
              </a:rPr>
              <a:t>recursively</a:t>
            </a:r>
            <a:r>
              <a:rPr lang="en-US" sz="2800">
                <a:latin typeface="Georgia"/>
                <a:ea typeface="Georgia"/>
                <a:cs typeface="Georgia"/>
                <a:sym typeface="Georgia"/>
              </a:rPr>
              <a:t> for each new set of two groups until we reach a stopping point.</a:t>
            </a:r>
            <a:endParaRPr sz="2800">
              <a:latin typeface="Georgia"/>
              <a:ea typeface="Georgia"/>
              <a:cs typeface="Georgia"/>
              <a:sym typeface="Georgia"/>
            </a:endParaRPr>
          </a:p>
        </p:txBody>
      </p:sp>
      <p:sp>
        <p:nvSpPr>
          <p:cNvPr id="605" name="Shape 605"/>
          <p:cNvSpPr/>
          <p:nvPr/>
        </p:nvSpPr>
        <p:spPr>
          <a:xfrm>
            <a:off x="635000" y="736600"/>
            <a:ext cx="117348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TRAINING A DECISION TREE MODEL</a:t>
            </a:r>
            <a:endParaRPr>
              <a:latin typeface="Oswald"/>
              <a:ea typeface="Oswald"/>
              <a:cs typeface="Oswald"/>
              <a:sym typeface="Oswa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9" name="Shape 609"/>
        <p:cNvGrpSpPr/>
        <p:nvPr/>
      </p:nvGrpSpPr>
      <p:grpSpPr>
        <a:xfrm>
          <a:off x="0" y="0"/>
          <a:ext cx="0" cy="0"/>
          <a:chOff x="0" y="0"/>
          <a:chExt cx="0" cy="0"/>
        </a:xfrm>
      </p:grpSpPr>
      <p:sp>
        <p:nvSpPr>
          <p:cNvPr id="610" name="Shape 610"/>
          <p:cNvSpPr txBox="1"/>
          <p:nvPr>
            <p:ph idx="1" type="body"/>
          </p:nvPr>
        </p:nvSpPr>
        <p:spPr>
          <a:xfrm>
            <a:off x="635006" y="1301275"/>
            <a:ext cx="11734800" cy="3810000"/>
          </a:xfrm>
          <a:prstGeom prst="rect">
            <a:avLst/>
          </a:prstGeom>
          <a:noFill/>
          <a:ln>
            <a:noFill/>
          </a:ln>
        </p:spPr>
        <p:txBody>
          <a:bodyPr anchorCtr="0" anchor="t" bIns="0" lIns="0"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Let’s build a sample tree for our evergreen prediction problem.  Assume our features are whether the article contains a recipe, the image ratio, the html ratio.</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First, let’s choose the feature that gives us the highest purity, the recipe feature.</a:t>
            </a:r>
            <a:endParaRPr sz="2800">
              <a:latin typeface="Georgia"/>
              <a:ea typeface="Georgia"/>
              <a:cs typeface="Georgia"/>
              <a:sym typeface="Georgia"/>
            </a:endParaRPr>
          </a:p>
        </p:txBody>
      </p:sp>
      <p:sp>
        <p:nvSpPr>
          <p:cNvPr id="611" name="Shape 611"/>
          <p:cNvSpPr/>
          <p:nvPr/>
        </p:nvSpPr>
        <p:spPr>
          <a:xfrm>
            <a:off x="635000" y="736600"/>
            <a:ext cx="117348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TRAINING A DECISION TREE MODEL</a:t>
            </a:r>
            <a:endParaRPr>
              <a:latin typeface="Oswald"/>
              <a:ea typeface="Oswald"/>
              <a:cs typeface="Oswald"/>
              <a:sym typeface="Oswald"/>
            </a:endParaRPr>
          </a:p>
        </p:txBody>
      </p:sp>
      <p:pic>
        <p:nvPicPr>
          <p:cNvPr id="612" name="Shape 612"/>
          <p:cNvPicPr preferRelativeResize="0"/>
          <p:nvPr/>
        </p:nvPicPr>
        <p:blipFill>
          <a:blip r:embed="rId3">
            <a:alphaModFix/>
          </a:blip>
          <a:stretch>
            <a:fillRect/>
          </a:stretch>
        </p:blipFill>
        <p:spPr>
          <a:xfrm>
            <a:off x="4153675" y="4398750"/>
            <a:ext cx="4697450" cy="22833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6" name="Shape 616"/>
        <p:cNvGrpSpPr/>
        <p:nvPr/>
      </p:nvGrpSpPr>
      <p:grpSpPr>
        <a:xfrm>
          <a:off x="0" y="0"/>
          <a:ext cx="0" cy="0"/>
          <a:chOff x="0" y="0"/>
          <a:chExt cx="0" cy="0"/>
        </a:xfrm>
      </p:grpSpPr>
      <p:sp>
        <p:nvSpPr>
          <p:cNvPr id="617" name="Shape 617"/>
          <p:cNvSpPr txBox="1"/>
          <p:nvPr>
            <p:ph idx="1" type="body"/>
          </p:nvPr>
        </p:nvSpPr>
        <p:spPr>
          <a:xfrm>
            <a:off x="635006" y="1301275"/>
            <a:ext cx="11734800" cy="3810000"/>
          </a:xfrm>
          <a:prstGeom prst="rect">
            <a:avLst/>
          </a:prstGeom>
          <a:noFill/>
          <a:ln>
            <a:noFill/>
          </a:ln>
        </p:spPr>
        <p:txBody>
          <a:bodyPr anchorCtr="0" anchor="t" bIns="0" lIns="0"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We can take each side of the tree and repeat the process.</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We can continue this process until we have asked as many questions as we want or until our leaf nodes are completely pure.</a:t>
            </a:r>
            <a:endParaRPr sz="2800">
              <a:latin typeface="Georgia"/>
              <a:ea typeface="Georgia"/>
              <a:cs typeface="Georgia"/>
              <a:sym typeface="Georgia"/>
            </a:endParaRPr>
          </a:p>
        </p:txBody>
      </p:sp>
      <p:sp>
        <p:nvSpPr>
          <p:cNvPr id="618" name="Shape 618"/>
          <p:cNvSpPr/>
          <p:nvPr/>
        </p:nvSpPr>
        <p:spPr>
          <a:xfrm>
            <a:off x="635000" y="736600"/>
            <a:ext cx="117348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TRAINING A DECISION TREE MODEL</a:t>
            </a:r>
            <a:endParaRPr>
              <a:latin typeface="Oswald"/>
              <a:ea typeface="Oswald"/>
              <a:cs typeface="Oswald"/>
              <a:sym typeface="Oswald"/>
            </a:endParaRPr>
          </a:p>
        </p:txBody>
      </p:sp>
      <p:pic>
        <p:nvPicPr>
          <p:cNvPr id="619" name="Shape 619"/>
          <p:cNvPicPr preferRelativeResize="0"/>
          <p:nvPr/>
        </p:nvPicPr>
        <p:blipFill>
          <a:blip r:embed="rId3">
            <a:alphaModFix/>
          </a:blip>
          <a:stretch>
            <a:fillRect/>
          </a:stretch>
        </p:blipFill>
        <p:spPr>
          <a:xfrm>
            <a:off x="2716213" y="2341563"/>
            <a:ext cx="7572375" cy="29241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3" name="Shape 623"/>
        <p:cNvGrpSpPr/>
        <p:nvPr/>
      </p:nvGrpSpPr>
      <p:grpSpPr>
        <a:xfrm>
          <a:off x="0" y="0"/>
          <a:ext cx="0" cy="0"/>
          <a:chOff x="0" y="0"/>
          <a:chExt cx="0" cy="0"/>
        </a:xfrm>
      </p:grpSpPr>
      <p:sp>
        <p:nvSpPr>
          <p:cNvPr id="624" name="Shape 624"/>
          <p:cNvSpPr txBox="1"/>
          <p:nvPr>
            <p:ph idx="1" type="body"/>
          </p:nvPr>
        </p:nvSpPr>
        <p:spPr>
          <a:xfrm>
            <a:off x="635006" y="1301275"/>
            <a:ext cx="11734800" cy="3810000"/>
          </a:xfrm>
          <a:prstGeom prst="rect">
            <a:avLst/>
          </a:prstGeom>
          <a:noFill/>
          <a:ln>
            <a:noFill/>
          </a:ln>
        </p:spPr>
        <p:txBody>
          <a:bodyPr anchorCtr="0" anchor="t" bIns="0" lIns="0"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Predictions are made by answering each of the questions.</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Once we reach a leaf node, our prediction is made by taking the majority label of the training samples that fulfill the questions.</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lnSpc>
                <a:spcPct val="150000"/>
              </a:lnSpc>
              <a:spcBef>
                <a:spcPts val="0"/>
              </a:spcBef>
              <a:spcAft>
                <a:spcPts val="0"/>
              </a:spcAft>
              <a:buSzPts val="2800"/>
              <a:buFont typeface="Georgia"/>
              <a:buChar char="‣"/>
            </a:pPr>
            <a:r>
              <a:rPr lang="en-US" sz="2800">
                <a:latin typeface="Georgia"/>
                <a:ea typeface="Georgia"/>
                <a:cs typeface="Georgia"/>
                <a:sym typeface="Georgia"/>
              </a:rPr>
              <a:t>In our sample tree, if we want to classify a new article, ask:</a:t>
            </a:r>
            <a:endParaRPr sz="2800">
              <a:latin typeface="Georgia"/>
              <a:ea typeface="Georgia"/>
              <a:cs typeface="Georgia"/>
              <a:sym typeface="Georgia"/>
            </a:endParaRPr>
          </a:p>
          <a:p>
            <a:pPr indent="-256540" lvl="1" marL="660400" marR="0" rtl="0" algn="l">
              <a:lnSpc>
                <a:spcPct val="150000"/>
              </a:lnSpc>
              <a:spcBef>
                <a:spcPts val="0"/>
              </a:spcBef>
              <a:spcAft>
                <a:spcPts val="0"/>
              </a:spcAft>
              <a:buSzPts val="2800"/>
              <a:buFont typeface="Georgia"/>
              <a:buChar char="‣"/>
            </a:pPr>
            <a:r>
              <a:rPr lang="en-US" sz="2800">
                <a:latin typeface="Georgia"/>
                <a:ea typeface="Georgia"/>
                <a:cs typeface="Georgia"/>
                <a:sym typeface="Georgia"/>
              </a:rPr>
              <a:t>Does the article contain the word recipe?</a:t>
            </a:r>
            <a:endParaRPr sz="2800">
              <a:latin typeface="Georgia"/>
              <a:ea typeface="Georgia"/>
              <a:cs typeface="Georgia"/>
              <a:sym typeface="Georgia"/>
            </a:endParaRPr>
          </a:p>
          <a:p>
            <a:pPr indent="-256540" lvl="1" marL="660400" marR="0" rtl="0" algn="l">
              <a:lnSpc>
                <a:spcPct val="150000"/>
              </a:lnSpc>
              <a:spcBef>
                <a:spcPts val="0"/>
              </a:spcBef>
              <a:spcAft>
                <a:spcPts val="0"/>
              </a:spcAft>
              <a:buSzPts val="2800"/>
              <a:buFont typeface="Georgia"/>
              <a:buChar char="‣"/>
            </a:pPr>
            <a:r>
              <a:rPr lang="en-US" sz="2800">
                <a:latin typeface="Georgia"/>
                <a:ea typeface="Georgia"/>
                <a:cs typeface="Georgia"/>
                <a:sym typeface="Georgia"/>
              </a:rPr>
              <a:t>If it doesn’t, does the article have a lot of images?</a:t>
            </a:r>
            <a:endParaRPr sz="2800">
              <a:latin typeface="Georgia"/>
              <a:ea typeface="Georgia"/>
              <a:cs typeface="Georgia"/>
              <a:sym typeface="Georgia"/>
            </a:endParaRPr>
          </a:p>
          <a:p>
            <a:pPr indent="-256540" lvl="1" marL="660400" marR="0" rtl="0" algn="l">
              <a:lnSpc>
                <a:spcPct val="150000"/>
              </a:lnSpc>
              <a:spcBef>
                <a:spcPts val="0"/>
              </a:spcBef>
              <a:spcAft>
                <a:spcPts val="0"/>
              </a:spcAft>
              <a:buSzPts val="2800"/>
              <a:buFont typeface="Georgia"/>
              <a:buChar char="‣"/>
            </a:pPr>
            <a:r>
              <a:rPr lang="en-US" sz="2800">
                <a:latin typeface="Georgia"/>
                <a:ea typeface="Georgia"/>
                <a:cs typeface="Georgia"/>
                <a:sym typeface="Georgia"/>
              </a:rPr>
              <a:t>If it does, then 630 / 943 article are evergreen.</a:t>
            </a:r>
            <a:endParaRPr sz="2800">
              <a:latin typeface="Georgia"/>
              <a:ea typeface="Georgia"/>
              <a:cs typeface="Georgia"/>
              <a:sym typeface="Georgia"/>
            </a:endParaRPr>
          </a:p>
          <a:p>
            <a:pPr indent="-256539" lvl="2" marL="1117600" marR="0" rtl="0" algn="l">
              <a:lnSpc>
                <a:spcPct val="150000"/>
              </a:lnSpc>
              <a:spcBef>
                <a:spcPts val="0"/>
              </a:spcBef>
              <a:spcAft>
                <a:spcPts val="0"/>
              </a:spcAft>
              <a:buSzPts val="2800"/>
              <a:buFont typeface="Georgia"/>
              <a:buChar char="‣"/>
            </a:pPr>
            <a:r>
              <a:rPr lang="en-US" sz="2800">
                <a:latin typeface="Georgia"/>
                <a:ea typeface="Georgia"/>
                <a:cs typeface="Georgia"/>
                <a:sym typeface="Georgia"/>
              </a:rPr>
              <a:t>So we can assign a 0.67 probability for evergreen sites.</a:t>
            </a:r>
            <a:endParaRPr sz="2800">
              <a:latin typeface="Georgia"/>
              <a:ea typeface="Georgia"/>
              <a:cs typeface="Georgia"/>
              <a:sym typeface="Georgia"/>
            </a:endParaRPr>
          </a:p>
        </p:txBody>
      </p:sp>
      <p:sp>
        <p:nvSpPr>
          <p:cNvPr id="625" name="Shape 625"/>
          <p:cNvSpPr/>
          <p:nvPr/>
        </p:nvSpPr>
        <p:spPr>
          <a:xfrm>
            <a:off x="635000" y="736600"/>
            <a:ext cx="117348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MAKING PREDICTIONS FROM A DECISION TREE</a:t>
            </a:r>
            <a:endParaRPr>
              <a:latin typeface="Oswald"/>
              <a:ea typeface="Oswald"/>
              <a:cs typeface="Oswald"/>
              <a:sym typeface="Oswa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9" name="Shape 629"/>
        <p:cNvGrpSpPr/>
        <p:nvPr/>
      </p:nvGrpSpPr>
      <p:grpSpPr>
        <a:xfrm>
          <a:off x="0" y="0"/>
          <a:ext cx="0" cy="0"/>
          <a:chOff x="0" y="0"/>
          <a:chExt cx="0" cy="0"/>
        </a:xfrm>
      </p:grpSpPr>
      <p:sp>
        <p:nvSpPr>
          <p:cNvPr id="630" name="Shape 630"/>
          <p:cNvSpPr/>
          <p:nvPr/>
        </p:nvSpPr>
        <p:spPr>
          <a:xfrm>
            <a:off x="635000" y="736600"/>
            <a:ext cx="108165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ACTIVITY:  KNOWLEDGE CHECK</a:t>
            </a:r>
            <a:endParaRPr>
              <a:latin typeface="Oswald"/>
              <a:ea typeface="Oswald"/>
              <a:cs typeface="Oswald"/>
              <a:sym typeface="Oswald"/>
            </a:endParaRPr>
          </a:p>
        </p:txBody>
      </p:sp>
      <p:pic>
        <p:nvPicPr>
          <p:cNvPr id="631" name="Shape 631"/>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632" name="Shape 632"/>
          <p:cNvSpPr txBox="1"/>
          <p:nvPr/>
        </p:nvSpPr>
        <p:spPr>
          <a:xfrm>
            <a:off x="726300" y="2195300"/>
            <a:ext cx="2759700" cy="3039300"/>
          </a:xfrm>
          <a:prstGeom prst="rect">
            <a:avLst/>
          </a:prstGeom>
          <a:noFill/>
          <a:ln>
            <a:noFill/>
          </a:ln>
        </p:spPr>
        <p:txBody>
          <a:bodyPr anchorCtr="0" anchor="ctr" bIns="91425" lIns="91425" rIns="91425" wrap="square" tIns="91425">
            <a:noAutofit/>
          </a:bodyPr>
          <a:lstStyle/>
          <a:p>
            <a:pPr indent="457200" lvl="0" marL="0" rtl="0">
              <a:lnSpc>
                <a:spcPct val="120000"/>
              </a:lnSpc>
              <a:spcBef>
                <a:spcPts val="0"/>
              </a:spcBef>
              <a:spcAft>
                <a:spcPts val="0"/>
              </a:spcAft>
              <a:buNone/>
            </a:pPr>
            <a:r>
              <a:rPr b="1" lang="en-US" sz="1100">
                <a:solidFill>
                  <a:srgbClr val="FFFFFF"/>
                </a:solidFill>
                <a:latin typeface="Oswald"/>
                <a:ea typeface="Oswald"/>
                <a:cs typeface="Oswald"/>
                <a:sym typeface="Oswald"/>
              </a:rPr>
              <a:t>EXERCISE</a:t>
            </a:r>
            <a:endParaRPr b="1" sz="1100">
              <a:solidFill>
                <a:srgbClr val="FFFFFF"/>
              </a:solidFill>
              <a:latin typeface="Oswald"/>
              <a:ea typeface="Oswald"/>
              <a:cs typeface="Oswald"/>
              <a:sym typeface="Oswald"/>
            </a:endParaRPr>
          </a:p>
          <a:p>
            <a:pPr indent="0" lvl="0" marL="0" rtl="0">
              <a:lnSpc>
                <a:spcPct val="115000"/>
              </a:lnSpc>
              <a:spcBef>
                <a:spcPts val="0"/>
              </a:spcBef>
              <a:spcAft>
                <a:spcPts val="0"/>
              </a:spcAft>
              <a:buNone/>
            </a:pPr>
            <a:r>
              <a:t/>
            </a:r>
            <a:endParaRPr sz="1000">
              <a:solidFill>
                <a:srgbClr val="FFFFFF"/>
              </a:solidFill>
              <a:latin typeface="Oswald"/>
              <a:ea typeface="Oswald"/>
              <a:cs typeface="Oswald"/>
              <a:sym typeface="Oswald"/>
            </a:endParaRPr>
          </a:p>
        </p:txBody>
      </p:sp>
      <p:sp>
        <p:nvSpPr>
          <p:cNvPr id="633" name="Shape 633"/>
          <p:cNvSpPr/>
          <p:nvPr/>
        </p:nvSpPr>
        <p:spPr>
          <a:xfrm>
            <a:off x="2961475" y="2224360"/>
            <a:ext cx="7559400" cy="2496600"/>
          </a:xfrm>
          <a:prstGeom prst="rect">
            <a:avLst/>
          </a:prstGeom>
          <a:noFill/>
          <a:ln>
            <a:noFill/>
          </a:ln>
        </p:spPr>
        <p:txBody>
          <a:bodyPr anchorCtr="0" anchor="ctr" bIns="50800" lIns="50800" rIns="50800" wrap="square" tIns="50800">
            <a:noAutofit/>
          </a:bodyPr>
          <a:lstStyle/>
          <a:p>
            <a:pPr indent="-342900" lvl="0" marL="457200" rtl="0">
              <a:spcBef>
                <a:spcPts val="0"/>
              </a:spcBef>
              <a:spcAft>
                <a:spcPts val="0"/>
              </a:spcAft>
              <a:buClr>
                <a:schemeClr val="dk1"/>
              </a:buClr>
              <a:buSzPts val="1800"/>
              <a:buFont typeface="Georgia"/>
              <a:buAutoNum type="arabicPeriod"/>
            </a:pPr>
            <a:r>
              <a:rPr lang="en-US" sz="1800">
                <a:solidFill>
                  <a:schemeClr val="dk1"/>
                </a:solidFill>
                <a:latin typeface="Georgia"/>
                <a:ea typeface="Georgia"/>
                <a:cs typeface="Georgia"/>
                <a:sym typeface="Georgia"/>
              </a:rPr>
              <a:t>How do we classify a new article?</a:t>
            </a:r>
            <a:endParaRPr sz="1800">
              <a:solidFill>
                <a:schemeClr val="dk1"/>
              </a:solidFill>
              <a:latin typeface="Georgia"/>
              <a:ea typeface="Georgia"/>
              <a:cs typeface="Georgia"/>
              <a:sym typeface="Georgia"/>
            </a:endParaRPr>
          </a:p>
          <a:p>
            <a:pPr indent="-342900" lvl="0" marL="457200" rtl="0">
              <a:spcBef>
                <a:spcPts val="0"/>
              </a:spcBef>
              <a:spcAft>
                <a:spcPts val="0"/>
              </a:spcAft>
              <a:buClr>
                <a:schemeClr val="dk1"/>
              </a:buClr>
              <a:buSzPts val="1800"/>
              <a:buFont typeface="Georgia"/>
              <a:buAutoNum type="arabicPeriod"/>
            </a:pPr>
            <a:r>
              <a:rPr lang="en-US" sz="1800">
                <a:solidFill>
                  <a:schemeClr val="dk1"/>
                </a:solidFill>
                <a:latin typeface="Georgia"/>
                <a:ea typeface="Georgia"/>
                <a:cs typeface="Georgia"/>
                <a:sym typeface="Georgia"/>
              </a:rPr>
              <a:t>How do we make predictions from a decision tree?</a:t>
            </a:r>
            <a:endParaRPr sz="1800">
              <a:solidFill>
                <a:schemeClr val="dk1"/>
              </a:solidFill>
              <a:latin typeface="Georgia"/>
              <a:ea typeface="Georgia"/>
              <a:cs typeface="Georgia"/>
              <a:sym typeface="Georgia"/>
            </a:endParaRPr>
          </a:p>
        </p:txBody>
      </p:sp>
      <p:sp>
        <p:nvSpPr>
          <p:cNvPr id="634" name="Shape 634"/>
          <p:cNvSpPr/>
          <p:nvPr/>
        </p:nvSpPr>
        <p:spPr>
          <a:xfrm>
            <a:off x="3052744" y="5792341"/>
            <a:ext cx="4170900" cy="330300"/>
          </a:xfrm>
          <a:prstGeom prst="rect">
            <a:avLst/>
          </a:prstGeom>
          <a:noFill/>
          <a:ln>
            <a:noFill/>
          </a:ln>
        </p:spPr>
        <p:txBody>
          <a:bodyPr anchorCtr="0" anchor="ctr" bIns="50800" lIns="50800" rIns="50800" wrap="square" tIns="50800">
            <a:noAutofit/>
          </a:bodyPr>
          <a:lstStyle/>
          <a:p>
            <a:pPr indent="0" lvl="0" marL="0" marR="0" rtl="0" algn="l">
              <a:spcBef>
                <a:spcPts val="0"/>
              </a:spcBef>
              <a:spcAft>
                <a:spcPts val="0"/>
              </a:spcAft>
              <a:buNone/>
            </a:pPr>
            <a:r>
              <a:rPr lang="en-US" sz="1800">
                <a:latin typeface="Georgia"/>
                <a:ea typeface="Georgia"/>
                <a:cs typeface="Georgia"/>
                <a:sym typeface="Georgia"/>
              </a:rPr>
              <a:t>Answers to the above questions</a:t>
            </a:r>
            <a:endParaRPr>
              <a:latin typeface="Georgia"/>
              <a:ea typeface="Georgia"/>
              <a:cs typeface="Georgia"/>
              <a:sym typeface="Georgia"/>
            </a:endParaRPr>
          </a:p>
        </p:txBody>
      </p:sp>
      <p:sp>
        <p:nvSpPr>
          <p:cNvPr id="635" name="Shape 635"/>
          <p:cNvSpPr/>
          <p:nvPr/>
        </p:nvSpPr>
        <p:spPr>
          <a:xfrm>
            <a:off x="2989800" y="5399657"/>
            <a:ext cx="3733800" cy="254100"/>
          </a:xfrm>
          <a:prstGeom prst="rect">
            <a:avLst/>
          </a:prstGeom>
          <a:noFill/>
          <a:ln>
            <a:noFill/>
          </a:ln>
        </p:spPr>
        <p:txBody>
          <a:bodyPr anchorCtr="0" anchor="t" bIns="0" lIns="0"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Oswald"/>
                <a:ea typeface="Oswald"/>
                <a:cs typeface="Oswald"/>
                <a:sym typeface="Oswald"/>
              </a:rPr>
              <a:t>DELIVERABLE</a:t>
            </a:r>
            <a:endParaRPr>
              <a:latin typeface="Oswald"/>
              <a:ea typeface="Oswald"/>
              <a:cs typeface="Oswald"/>
              <a:sym typeface="Oswald"/>
            </a:endParaRPr>
          </a:p>
        </p:txBody>
      </p:sp>
      <p:sp>
        <p:nvSpPr>
          <p:cNvPr id="636" name="Shape 636"/>
          <p:cNvSpPr/>
          <p:nvPr/>
        </p:nvSpPr>
        <p:spPr>
          <a:xfrm>
            <a:off x="2989800" y="1776150"/>
            <a:ext cx="9576300" cy="254100"/>
          </a:xfrm>
          <a:prstGeom prst="rect">
            <a:avLst/>
          </a:prstGeom>
          <a:noFill/>
          <a:ln>
            <a:noFill/>
          </a:ln>
        </p:spPr>
        <p:txBody>
          <a:bodyPr anchorCtr="0" anchor="t" bIns="0" lIns="0" rIns="0" wrap="square" tIns="0">
            <a:noAutofit/>
          </a:bodyPr>
          <a:lstStyle/>
          <a:p>
            <a:pPr indent="0" lvl="0" marL="0" marR="0" rtl="0" algn="l">
              <a:spcBef>
                <a:spcPts val="0"/>
              </a:spcBef>
              <a:spcAft>
                <a:spcPts val="0"/>
              </a:spcAft>
              <a:buNone/>
            </a:pPr>
            <a:r>
              <a:rPr b="1" lang="en-US" sz="2000">
                <a:latin typeface="Oswald"/>
                <a:ea typeface="Oswald"/>
                <a:cs typeface="Oswald"/>
                <a:sym typeface="Oswald"/>
              </a:rPr>
              <a:t>ANSWER THE FOLLOWING QUESTIONS</a:t>
            </a:r>
            <a:endParaRPr>
              <a:latin typeface="Oswald"/>
              <a:ea typeface="Oswald"/>
              <a:cs typeface="Oswald"/>
              <a:sym typeface="Oswald"/>
            </a:endParaRPr>
          </a:p>
        </p:txBody>
      </p:sp>
      <p:cxnSp>
        <p:nvCxnSpPr>
          <p:cNvPr id="637" name="Shape 637"/>
          <p:cNvCxnSpPr/>
          <p:nvPr/>
        </p:nvCxnSpPr>
        <p:spPr>
          <a:xfrm rot="10800000">
            <a:off x="2497950" y="1755450"/>
            <a:ext cx="0" cy="4661100"/>
          </a:xfrm>
          <a:prstGeom prst="straightConnector1">
            <a:avLst/>
          </a:prstGeom>
          <a:noFill/>
          <a:ln cap="flat" cmpd="sng" w="9525">
            <a:solidFill>
              <a:srgbClr val="B7B7B7"/>
            </a:solidFill>
            <a:prstDash val="solid"/>
            <a:round/>
            <a:headEnd len="lg" w="lg" type="none"/>
            <a:tailEnd len="lg" w="lg" type="non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1" name="Shape 641"/>
        <p:cNvGrpSpPr/>
        <p:nvPr/>
      </p:nvGrpSpPr>
      <p:grpSpPr>
        <a:xfrm>
          <a:off x="0" y="0"/>
          <a:ext cx="0" cy="0"/>
          <a:chOff x="0" y="0"/>
          <a:chExt cx="0" cy="0"/>
        </a:xfrm>
      </p:grpSpPr>
      <p:sp>
        <p:nvSpPr>
          <p:cNvPr id="642" name="Shape 642"/>
          <p:cNvSpPr/>
          <p:nvPr/>
        </p:nvSpPr>
        <p:spPr>
          <a:xfrm>
            <a:off x="635000" y="736600"/>
            <a:ext cx="117348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GUIDED PRACTICE	</a:t>
            </a:r>
            <a:endParaRPr>
              <a:latin typeface="Oswald"/>
              <a:ea typeface="Oswald"/>
              <a:cs typeface="Oswald"/>
              <a:sym typeface="Oswald"/>
            </a:endParaRPr>
          </a:p>
        </p:txBody>
      </p:sp>
      <p:sp>
        <p:nvSpPr>
          <p:cNvPr id="643" name="Shape 643"/>
          <p:cNvSpPr/>
          <p:nvPr/>
        </p:nvSpPr>
        <p:spPr>
          <a:xfrm>
            <a:off x="635000" y="1473200"/>
            <a:ext cx="11734800" cy="2806800"/>
          </a:xfrm>
          <a:prstGeom prst="rect">
            <a:avLst/>
          </a:prstGeom>
          <a:noFill/>
          <a:ln>
            <a:noFill/>
          </a:ln>
        </p:spPr>
        <p:txBody>
          <a:bodyPr anchorCtr="0" anchor="t" bIns="0" lIns="0" rIns="0" wrap="square" tIns="0">
            <a:noAutofit/>
          </a:bodyPr>
          <a:lstStyle/>
          <a:p>
            <a:pPr indent="0" lvl="0" marL="0" rtl="0">
              <a:lnSpc>
                <a:spcPct val="88333"/>
              </a:lnSpc>
              <a:spcBef>
                <a:spcPts val="0"/>
              </a:spcBef>
              <a:spcAft>
                <a:spcPts val="0"/>
              </a:spcAft>
              <a:buNone/>
            </a:pPr>
            <a:r>
              <a:t/>
            </a:r>
            <a:endParaRPr>
              <a:latin typeface="Oswald"/>
              <a:ea typeface="Oswald"/>
              <a:cs typeface="Oswald"/>
              <a:sym typeface="Oswald"/>
            </a:endParaRPr>
          </a:p>
          <a:p>
            <a:pPr indent="0" lvl="0" marL="0" marR="0" rtl="0" algn="l">
              <a:lnSpc>
                <a:spcPct val="88333"/>
              </a:lnSpc>
              <a:spcBef>
                <a:spcPts val="0"/>
              </a:spcBef>
              <a:spcAft>
                <a:spcPts val="0"/>
              </a:spcAft>
              <a:buNone/>
            </a:pPr>
            <a:r>
              <a:rPr b="1" lang="en-US" sz="9600">
                <a:solidFill>
                  <a:srgbClr val="FFFFFF"/>
                </a:solidFill>
                <a:latin typeface="Oswald"/>
                <a:ea typeface="Oswald"/>
                <a:cs typeface="Oswald"/>
                <a:sym typeface="Oswald"/>
              </a:rPr>
              <a:t>DECISION TREES IN SCIKIT-LEARN</a:t>
            </a:r>
            <a:endParaRPr sz="9600">
              <a:latin typeface="Oswald"/>
              <a:ea typeface="Oswald"/>
              <a:cs typeface="Oswald"/>
              <a:sym typeface="Oswa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7" name="Shape 647"/>
        <p:cNvGrpSpPr/>
        <p:nvPr/>
      </p:nvGrpSpPr>
      <p:grpSpPr>
        <a:xfrm>
          <a:off x="0" y="0"/>
          <a:ext cx="0" cy="0"/>
          <a:chOff x="0" y="0"/>
          <a:chExt cx="0" cy="0"/>
        </a:xfrm>
      </p:grpSpPr>
      <p:pic>
        <p:nvPicPr>
          <p:cNvPr id="648" name="Shape 648"/>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649" name="Shape 649"/>
          <p:cNvSpPr txBox="1"/>
          <p:nvPr/>
        </p:nvSpPr>
        <p:spPr>
          <a:xfrm>
            <a:off x="726300" y="2195300"/>
            <a:ext cx="2759700" cy="3039300"/>
          </a:xfrm>
          <a:prstGeom prst="rect">
            <a:avLst/>
          </a:prstGeom>
          <a:noFill/>
          <a:ln>
            <a:noFill/>
          </a:ln>
        </p:spPr>
        <p:txBody>
          <a:bodyPr anchorCtr="0" anchor="ctr" bIns="91425" lIns="91425" rIns="91425" wrap="square" tIns="91425">
            <a:noAutofit/>
          </a:bodyPr>
          <a:lstStyle/>
          <a:p>
            <a:pPr indent="457200" lvl="0" marL="0" rtl="0">
              <a:lnSpc>
                <a:spcPct val="120000"/>
              </a:lnSpc>
              <a:spcBef>
                <a:spcPts val="0"/>
              </a:spcBef>
              <a:spcAft>
                <a:spcPts val="0"/>
              </a:spcAft>
              <a:buNone/>
            </a:pPr>
            <a:r>
              <a:rPr b="1" lang="en-US" sz="1100">
                <a:solidFill>
                  <a:srgbClr val="FFFFFF"/>
                </a:solidFill>
                <a:latin typeface="Oswald"/>
                <a:ea typeface="Oswald"/>
                <a:cs typeface="Oswald"/>
                <a:sym typeface="Oswald"/>
              </a:rPr>
              <a:t>EXERCISE</a:t>
            </a:r>
            <a:endParaRPr b="1" sz="1100">
              <a:solidFill>
                <a:srgbClr val="FFFFFF"/>
              </a:solidFill>
              <a:latin typeface="Oswald"/>
              <a:ea typeface="Oswald"/>
              <a:cs typeface="Oswald"/>
              <a:sym typeface="Oswald"/>
            </a:endParaRPr>
          </a:p>
          <a:p>
            <a:pPr indent="0" lvl="0" marL="0" rtl="0">
              <a:lnSpc>
                <a:spcPct val="115000"/>
              </a:lnSpc>
              <a:spcBef>
                <a:spcPts val="0"/>
              </a:spcBef>
              <a:spcAft>
                <a:spcPts val="0"/>
              </a:spcAft>
              <a:buNone/>
            </a:pPr>
            <a:r>
              <a:t/>
            </a:r>
            <a:endParaRPr sz="1000">
              <a:solidFill>
                <a:srgbClr val="FFFFFF"/>
              </a:solidFill>
              <a:latin typeface="Oswald"/>
              <a:ea typeface="Oswald"/>
              <a:cs typeface="Oswald"/>
              <a:sym typeface="Oswald"/>
            </a:endParaRPr>
          </a:p>
        </p:txBody>
      </p:sp>
      <p:sp>
        <p:nvSpPr>
          <p:cNvPr id="650" name="Shape 650"/>
          <p:cNvSpPr/>
          <p:nvPr/>
        </p:nvSpPr>
        <p:spPr>
          <a:xfrm>
            <a:off x="2961475" y="2224360"/>
            <a:ext cx="7559400" cy="2496600"/>
          </a:xfrm>
          <a:prstGeom prst="rect">
            <a:avLst/>
          </a:prstGeom>
          <a:noFill/>
          <a:ln>
            <a:noFill/>
          </a:ln>
        </p:spPr>
        <p:txBody>
          <a:bodyPr anchorCtr="0" anchor="ctr" bIns="50800" lIns="50800" rIns="50800" wrap="square" tIns="50800">
            <a:noAutofit/>
          </a:bodyPr>
          <a:lstStyle/>
          <a:p>
            <a:pPr indent="-342900" lvl="0" marL="457200" rtl="0">
              <a:spcBef>
                <a:spcPts val="0"/>
              </a:spcBef>
              <a:spcAft>
                <a:spcPts val="0"/>
              </a:spcAft>
              <a:buClr>
                <a:schemeClr val="dk1"/>
              </a:buClr>
              <a:buSzPts val="1800"/>
              <a:buFont typeface="Georgia"/>
              <a:buAutoNum type="arabicPeriod"/>
            </a:pPr>
            <a:r>
              <a:rPr lang="en-US" sz="1800">
                <a:latin typeface="Georgia"/>
                <a:ea typeface="Georgia"/>
                <a:cs typeface="Georgia"/>
                <a:sym typeface="Georgia"/>
              </a:rPr>
              <a:t>In the starter code notebook, work through the exercises titled “Decision Trees in scikit-learn”.</a:t>
            </a:r>
            <a:endParaRPr sz="1800">
              <a:latin typeface="Georgia"/>
              <a:ea typeface="Georgia"/>
              <a:cs typeface="Georgia"/>
              <a:sym typeface="Georgia"/>
            </a:endParaRPr>
          </a:p>
          <a:p>
            <a:pPr indent="-342900" lvl="0" marL="457200" rtl="0">
              <a:spcBef>
                <a:spcPts val="0"/>
              </a:spcBef>
              <a:spcAft>
                <a:spcPts val="0"/>
              </a:spcAft>
              <a:buSzPts val="1800"/>
              <a:buFont typeface="Georgia"/>
              <a:buAutoNum type="arabicPeriod"/>
            </a:pPr>
            <a:r>
              <a:rPr lang="en-US" sz="1800">
                <a:latin typeface="Georgia"/>
                <a:ea typeface="Georgia"/>
                <a:cs typeface="Georgia"/>
                <a:sym typeface="Georgia"/>
              </a:rPr>
              <a:t>In your groups from earlier, work on evaluating the decision tree using cross-validation methods.</a:t>
            </a:r>
            <a:endParaRPr sz="1800">
              <a:latin typeface="Georgia"/>
              <a:ea typeface="Georgia"/>
              <a:cs typeface="Georgia"/>
              <a:sym typeface="Georgia"/>
            </a:endParaRPr>
          </a:p>
          <a:p>
            <a:pPr indent="-342900" lvl="0" marL="457200" rtl="0">
              <a:spcBef>
                <a:spcPts val="0"/>
              </a:spcBef>
              <a:spcAft>
                <a:spcPts val="0"/>
              </a:spcAft>
              <a:buSzPts val="1800"/>
              <a:buFont typeface="Georgia"/>
              <a:buAutoNum type="arabicPeriod"/>
            </a:pPr>
            <a:r>
              <a:rPr lang="en-US" sz="1800">
                <a:latin typeface="Georgia"/>
                <a:ea typeface="Georgia"/>
                <a:cs typeface="Georgia"/>
                <a:sym typeface="Georgia"/>
              </a:rPr>
              <a:t>What metrics would work best?  Why?</a:t>
            </a:r>
            <a:endParaRPr sz="1800">
              <a:latin typeface="Georgia"/>
              <a:ea typeface="Georgia"/>
              <a:cs typeface="Georgia"/>
              <a:sym typeface="Georgia"/>
            </a:endParaRPr>
          </a:p>
          <a:p>
            <a:pPr indent="0" lvl="0" marL="0" rtl="0">
              <a:spcBef>
                <a:spcPts val="0"/>
              </a:spcBef>
              <a:spcAft>
                <a:spcPts val="0"/>
              </a:spcAft>
              <a:buNone/>
            </a:pPr>
            <a:r>
              <a:t/>
            </a:r>
            <a:endParaRPr b="1" sz="1800">
              <a:latin typeface="Georgia"/>
              <a:ea typeface="Georgia"/>
              <a:cs typeface="Georgia"/>
              <a:sym typeface="Georgia"/>
            </a:endParaRPr>
          </a:p>
          <a:p>
            <a:pPr indent="0" lvl="0" marL="0" rtl="0">
              <a:spcBef>
                <a:spcPts val="0"/>
              </a:spcBef>
              <a:spcAft>
                <a:spcPts val="0"/>
              </a:spcAft>
              <a:buNone/>
            </a:pPr>
            <a:r>
              <a:rPr b="1" lang="en-US" sz="1800">
                <a:latin typeface="Georgia"/>
                <a:ea typeface="Georgia"/>
                <a:cs typeface="Georgia"/>
                <a:sym typeface="Georgia"/>
              </a:rPr>
              <a:t>Check</a:t>
            </a:r>
            <a:r>
              <a:rPr lang="en-US" sz="1800">
                <a:latin typeface="Georgia"/>
                <a:ea typeface="Georgia"/>
                <a:cs typeface="Georgia"/>
                <a:sym typeface="Georgia"/>
              </a:rPr>
              <a:t>:  Are you able to evaluate the decision tree model using cross-validation methods?</a:t>
            </a:r>
            <a:endParaRPr sz="1800">
              <a:latin typeface="Georgia"/>
              <a:ea typeface="Georgia"/>
              <a:cs typeface="Georgia"/>
              <a:sym typeface="Georgia"/>
            </a:endParaRPr>
          </a:p>
        </p:txBody>
      </p:sp>
      <p:sp>
        <p:nvSpPr>
          <p:cNvPr id="651" name="Shape 651"/>
          <p:cNvSpPr/>
          <p:nvPr/>
        </p:nvSpPr>
        <p:spPr>
          <a:xfrm>
            <a:off x="3052756" y="5792350"/>
            <a:ext cx="8664900" cy="330300"/>
          </a:xfrm>
          <a:prstGeom prst="rect">
            <a:avLst/>
          </a:prstGeom>
          <a:noFill/>
          <a:ln>
            <a:noFill/>
          </a:ln>
        </p:spPr>
        <p:txBody>
          <a:bodyPr anchorCtr="0" anchor="ctr" bIns="50800" lIns="50800" rIns="50800" wrap="square" tIns="50800">
            <a:noAutofit/>
          </a:bodyPr>
          <a:lstStyle/>
          <a:p>
            <a:pPr indent="0" lvl="0" marL="0" marR="0" rtl="0" algn="l">
              <a:spcBef>
                <a:spcPts val="0"/>
              </a:spcBef>
              <a:spcAft>
                <a:spcPts val="0"/>
              </a:spcAft>
              <a:buNone/>
            </a:pPr>
            <a:r>
              <a:rPr lang="en-US" sz="1800">
                <a:latin typeface="Georgia"/>
                <a:ea typeface="Georgia"/>
                <a:cs typeface="Georgia"/>
                <a:sym typeface="Georgia"/>
              </a:rPr>
              <a:t>Completed exercises and answer to #3</a:t>
            </a:r>
            <a:endParaRPr>
              <a:latin typeface="Georgia"/>
              <a:ea typeface="Georgia"/>
              <a:cs typeface="Georgia"/>
              <a:sym typeface="Georgia"/>
            </a:endParaRPr>
          </a:p>
        </p:txBody>
      </p:sp>
      <p:sp>
        <p:nvSpPr>
          <p:cNvPr id="652" name="Shape 652"/>
          <p:cNvSpPr/>
          <p:nvPr/>
        </p:nvSpPr>
        <p:spPr>
          <a:xfrm>
            <a:off x="2989800" y="1776150"/>
            <a:ext cx="8950800" cy="254100"/>
          </a:xfrm>
          <a:prstGeom prst="rect">
            <a:avLst/>
          </a:prstGeom>
          <a:noFill/>
          <a:ln>
            <a:noFill/>
          </a:ln>
        </p:spPr>
        <p:txBody>
          <a:bodyPr anchorCtr="0" anchor="t" bIns="0" lIns="0" rIns="0" wrap="square" tIns="0">
            <a:noAutofit/>
          </a:bodyPr>
          <a:lstStyle/>
          <a:p>
            <a:pPr indent="0" lvl="0" marL="0" marR="0" rtl="0" algn="l">
              <a:spcBef>
                <a:spcPts val="0"/>
              </a:spcBef>
              <a:spcAft>
                <a:spcPts val="0"/>
              </a:spcAft>
              <a:buNone/>
            </a:pPr>
            <a:r>
              <a:rPr b="1" lang="en-US" sz="2000">
                <a:latin typeface="Oswald"/>
                <a:ea typeface="Oswald"/>
                <a:cs typeface="Oswald"/>
                <a:sym typeface="Oswald"/>
              </a:rPr>
              <a:t>DIRECTIONS (15 minutes)</a:t>
            </a:r>
            <a:endParaRPr>
              <a:latin typeface="Oswald"/>
              <a:ea typeface="Oswald"/>
              <a:cs typeface="Oswald"/>
              <a:sym typeface="Oswald"/>
            </a:endParaRPr>
          </a:p>
        </p:txBody>
      </p:sp>
      <p:sp>
        <p:nvSpPr>
          <p:cNvPr id="653" name="Shape 653"/>
          <p:cNvSpPr/>
          <p:nvPr/>
        </p:nvSpPr>
        <p:spPr>
          <a:xfrm>
            <a:off x="2989800" y="5399657"/>
            <a:ext cx="3733800" cy="254100"/>
          </a:xfrm>
          <a:prstGeom prst="rect">
            <a:avLst/>
          </a:prstGeom>
          <a:noFill/>
          <a:ln>
            <a:noFill/>
          </a:ln>
        </p:spPr>
        <p:txBody>
          <a:bodyPr anchorCtr="0" anchor="t" bIns="0" lIns="0"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Oswald"/>
                <a:ea typeface="Oswald"/>
                <a:cs typeface="Oswald"/>
                <a:sym typeface="Oswald"/>
              </a:rPr>
              <a:t>DELIVERABLE</a:t>
            </a:r>
            <a:endParaRPr>
              <a:latin typeface="Oswald"/>
              <a:ea typeface="Oswald"/>
              <a:cs typeface="Oswald"/>
              <a:sym typeface="Oswald"/>
            </a:endParaRPr>
          </a:p>
        </p:txBody>
      </p:sp>
      <p:cxnSp>
        <p:nvCxnSpPr>
          <p:cNvPr id="654" name="Shape 654"/>
          <p:cNvCxnSpPr/>
          <p:nvPr/>
        </p:nvCxnSpPr>
        <p:spPr>
          <a:xfrm rot="10800000">
            <a:off x="2497950" y="1755450"/>
            <a:ext cx="0" cy="4661100"/>
          </a:xfrm>
          <a:prstGeom prst="straightConnector1">
            <a:avLst/>
          </a:prstGeom>
          <a:noFill/>
          <a:ln cap="flat" cmpd="sng" w="9525">
            <a:solidFill>
              <a:srgbClr val="B7B7B7"/>
            </a:solidFill>
            <a:prstDash val="solid"/>
            <a:round/>
            <a:headEnd len="lg" w="lg" type="none"/>
            <a:tailEnd len="lg" w="lg" type="none"/>
          </a:ln>
        </p:spPr>
      </p:cxnSp>
      <p:sp>
        <p:nvSpPr>
          <p:cNvPr id="655" name="Shape 655"/>
          <p:cNvSpPr/>
          <p:nvPr/>
        </p:nvSpPr>
        <p:spPr>
          <a:xfrm>
            <a:off x="635000" y="736600"/>
            <a:ext cx="117249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ACTIVITY: DECISION TREES IN SCIKIT-LEARN</a:t>
            </a:r>
            <a:endParaRPr>
              <a:latin typeface="Oswald"/>
              <a:ea typeface="Oswald"/>
              <a:cs typeface="Oswald"/>
              <a:sym typeface="Oswa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52123"/>
        </a:solidFill>
      </p:bgPr>
    </p:bg>
    <p:spTree>
      <p:nvGrpSpPr>
        <p:cNvPr id="424" name="Shape 424"/>
        <p:cNvGrpSpPr/>
        <p:nvPr/>
      </p:nvGrpSpPr>
      <p:grpSpPr>
        <a:xfrm>
          <a:off x="0" y="0"/>
          <a:ext cx="0" cy="0"/>
          <a:chOff x="0" y="0"/>
          <a:chExt cx="0" cy="0"/>
        </a:xfrm>
      </p:grpSpPr>
      <p:sp>
        <p:nvSpPr>
          <p:cNvPr id="425" name="Shape 425"/>
          <p:cNvSpPr/>
          <p:nvPr/>
        </p:nvSpPr>
        <p:spPr>
          <a:xfrm>
            <a:off x="635000" y="736600"/>
            <a:ext cx="117348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COURSE</a:t>
            </a:r>
            <a:endParaRPr>
              <a:latin typeface="Oswald"/>
              <a:ea typeface="Oswald"/>
              <a:cs typeface="Oswald"/>
              <a:sym typeface="Oswald"/>
            </a:endParaRPr>
          </a:p>
        </p:txBody>
      </p:sp>
      <p:sp>
        <p:nvSpPr>
          <p:cNvPr id="426" name="Shape 426"/>
          <p:cNvSpPr/>
          <p:nvPr/>
        </p:nvSpPr>
        <p:spPr>
          <a:xfrm>
            <a:off x="635000" y="1473200"/>
            <a:ext cx="11734800" cy="2806700"/>
          </a:xfrm>
          <a:prstGeom prst="rect">
            <a:avLst/>
          </a:prstGeom>
          <a:noFill/>
          <a:ln>
            <a:noFill/>
          </a:ln>
        </p:spPr>
        <p:txBody>
          <a:bodyPr anchorCtr="0" anchor="t" bIns="0" lIns="0" rIns="0" wrap="square" tIns="0">
            <a:noAutofit/>
          </a:bodyPr>
          <a:lstStyle/>
          <a:p>
            <a:pPr indent="0" lvl="0" marL="0" marR="0" rtl="0" algn="l">
              <a:lnSpc>
                <a:spcPct val="88333"/>
              </a:lnSpc>
              <a:spcBef>
                <a:spcPts val="0"/>
              </a:spcBef>
              <a:spcAft>
                <a:spcPts val="0"/>
              </a:spcAft>
              <a:buNone/>
            </a:pPr>
            <a:r>
              <a:rPr b="1" i="0" lang="en-US" sz="9600" u="none" cap="none" strike="noStrike">
                <a:solidFill>
                  <a:srgbClr val="FFFFFF"/>
                </a:solidFill>
                <a:latin typeface="Oswald"/>
                <a:ea typeface="Oswald"/>
                <a:cs typeface="Oswald"/>
                <a:sym typeface="Oswald"/>
              </a:rPr>
              <a:t>PRE-WORK </a:t>
            </a:r>
            <a:endParaRPr sz="9600">
              <a:latin typeface="Oswald"/>
              <a:ea typeface="Oswald"/>
              <a:cs typeface="Oswald"/>
              <a:sym typeface="Oswa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9" name="Shape 659"/>
        <p:cNvGrpSpPr/>
        <p:nvPr/>
      </p:nvGrpSpPr>
      <p:grpSpPr>
        <a:xfrm>
          <a:off x="0" y="0"/>
          <a:ext cx="0" cy="0"/>
          <a:chOff x="0" y="0"/>
          <a:chExt cx="0" cy="0"/>
        </a:xfrm>
      </p:grpSpPr>
      <p:sp>
        <p:nvSpPr>
          <p:cNvPr id="660" name="Shape 660"/>
          <p:cNvSpPr/>
          <p:nvPr/>
        </p:nvSpPr>
        <p:spPr>
          <a:xfrm>
            <a:off x="635000" y="736600"/>
            <a:ext cx="117348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DEMO	</a:t>
            </a:r>
            <a:endParaRPr>
              <a:latin typeface="Oswald"/>
              <a:ea typeface="Oswald"/>
              <a:cs typeface="Oswald"/>
              <a:sym typeface="Oswald"/>
            </a:endParaRPr>
          </a:p>
        </p:txBody>
      </p:sp>
      <p:sp>
        <p:nvSpPr>
          <p:cNvPr id="661" name="Shape 661"/>
          <p:cNvSpPr/>
          <p:nvPr/>
        </p:nvSpPr>
        <p:spPr>
          <a:xfrm>
            <a:off x="635000" y="1473200"/>
            <a:ext cx="11734800" cy="2806800"/>
          </a:xfrm>
          <a:prstGeom prst="rect">
            <a:avLst/>
          </a:prstGeom>
          <a:noFill/>
          <a:ln>
            <a:noFill/>
          </a:ln>
        </p:spPr>
        <p:txBody>
          <a:bodyPr anchorCtr="0" anchor="t" bIns="0" lIns="0" rIns="0" wrap="square" tIns="0">
            <a:noAutofit/>
          </a:bodyPr>
          <a:lstStyle/>
          <a:p>
            <a:pPr indent="0" lvl="0" marL="0" rtl="0">
              <a:lnSpc>
                <a:spcPct val="88333"/>
              </a:lnSpc>
              <a:spcBef>
                <a:spcPts val="0"/>
              </a:spcBef>
              <a:spcAft>
                <a:spcPts val="0"/>
              </a:spcAft>
              <a:buNone/>
            </a:pPr>
            <a:r>
              <a:t/>
            </a:r>
            <a:endParaRPr>
              <a:latin typeface="Oswald"/>
              <a:ea typeface="Oswald"/>
              <a:cs typeface="Oswald"/>
              <a:sym typeface="Oswald"/>
            </a:endParaRPr>
          </a:p>
          <a:p>
            <a:pPr indent="0" lvl="0" marL="0" marR="0" rtl="0" algn="l">
              <a:lnSpc>
                <a:spcPct val="88333"/>
              </a:lnSpc>
              <a:spcBef>
                <a:spcPts val="0"/>
              </a:spcBef>
              <a:spcAft>
                <a:spcPts val="0"/>
              </a:spcAft>
              <a:buNone/>
            </a:pPr>
            <a:r>
              <a:rPr b="1" lang="en-US" sz="9600">
                <a:solidFill>
                  <a:srgbClr val="FFFFFF"/>
                </a:solidFill>
                <a:latin typeface="Oswald"/>
                <a:ea typeface="Oswald"/>
                <a:cs typeface="Oswald"/>
                <a:sym typeface="Oswald"/>
              </a:rPr>
              <a:t>OVERFITTING IN DECISION TREES</a:t>
            </a:r>
            <a:endParaRPr sz="9600">
              <a:latin typeface="Oswald"/>
              <a:ea typeface="Oswald"/>
              <a:cs typeface="Oswald"/>
              <a:sym typeface="Oswa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5" name="Shape 665"/>
        <p:cNvGrpSpPr/>
        <p:nvPr/>
      </p:nvGrpSpPr>
      <p:grpSpPr>
        <a:xfrm>
          <a:off x="0" y="0"/>
          <a:ext cx="0" cy="0"/>
          <a:chOff x="0" y="0"/>
          <a:chExt cx="0" cy="0"/>
        </a:xfrm>
      </p:grpSpPr>
      <p:sp>
        <p:nvSpPr>
          <p:cNvPr id="666" name="Shape 666"/>
          <p:cNvSpPr txBox="1"/>
          <p:nvPr>
            <p:ph idx="1" type="body"/>
          </p:nvPr>
        </p:nvSpPr>
        <p:spPr>
          <a:xfrm>
            <a:off x="635006" y="1301275"/>
            <a:ext cx="11734800" cy="3810000"/>
          </a:xfrm>
          <a:prstGeom prst="rect">
            <a:avLst/>
          </a:prstGeom>
          <a:noFill/>
          <a:ln>
            <a:noFill/>
          </a:ln>
        </p:spPr>
        <p:txBody>
          <a:bodyPr anchorCtr="0" anchor="t" bIns="0" lIns="0"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Decision trees tend to be weak models because they can easily memorize or overfit to a dataset.</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A model is </a:t>
            </a:r>
            <a:r>
              <a:rPr i="1" lang="en-US" sz="2800">
                <a:latin typeface="Georgia"/>
                <a:ea typeface="Georgia"/>
                <a:cs typeface="Georgia"/>
                <a:sym typeface="Georgia"/>
              </a:rPr>
              <a:t>overfit</a:t>
            </a:r>
            <a:r>
              <a:rPr lang="en-US" sz="2800">
                <a:latin typeface="Georgia"/>
                <a:ea typeface="Georgia"/>
                <a:cs typeface="Georgia"/>
                <a:sym typeface="Georgia"/>
              </a:rPr>
              <a:t> when it memorizes or bends to a few specific data points rather than picking up general trends in the data.</a:t>
            </a:r>
            <a:endParaRPr sz="2800">
              <a:latin typeface="Georgia"/>
              <a:ea typeface="Georgia"/>
              <a:cs typeface="Georgia"/>
              <a:sym typeface="Georgia"/>
            </a:endParaRPr>
          </a:p>
          <a:p>
            <a:pPr indent="0" lvl="0" marL="0" marR="0" rtl="0" algn="l">
              <a:lnSpc>
                <a:spcPct val="100000"/>
              </a:lnSpc>
              <a:spcBef>
                <a:spcPts val="0"/>
              </a:spcBef>
              <a:spcAft>
                <a:spcPts val="0"/>
              </a:spcAft>
              <a:buNone/>
            </a:pPr>
            <a:r>
              <a:t/>
            </a:r>
            <a:endParaRPr sz="2800">
              <a:latin typeface="Georgia"/>
              <a:ea typeface="Georgia"/>
              <a:cs typeface="Georgia"/>
              <a:sym typeface="Georgia"/>
            </a:endParaRPr>
          </a:p>
        </p:txBody>
      </p:sp>
      <p:sp>
        <p:nvSpPr>
          <p:cNvPr id="667" name="Shape 667"/>
          <p:cNvSpPr/>
          <p:nvPr/>
        </p:nvSpPr>
        <p:spPr>
          <a:xfrm>
            <a:off x="635000" y="736600"/>
            <a:ext cx="117348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OVERFITTING IN DECISION TREES</a:t>
            </a:r>
            <a:endParaRPr>
              <a:latin typeface="Oswald"/>
              <a:ea typeface="Oswald"/>
              <a:cs typeface="Oswald"/>
              <a:sym typeface="Oswald"/>
            </a:endParaRPr>
          </a:p>
        </p:txBody>
      </p:sp>
      <p:pic>
        <p:nvPicPr>
          <p:cNvPr id="668" name="Shape 668"/>
          <p:cNvPicPr preferRelativeResize="0"/>
          <p:nvPr/>
        </p:nvPicPr>
        <p:blipFill>
          <a:blip r:embed="rId3">
            <a:alphaModFix/>
          </a:blip>
          <a:stretch>
            <a:fillRect/>
          </a:stretch>
        </p:blipFill>
        <p:spPr>
          <a:xfrm>
            <a:off x="4922738" y="3998375"/>
            <a:ext cx="3159325" cy="322792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2" name="Shape 672"/>
        <p:cNvGrpSpPr/>
        <p:nvPr/>
      </p:nvGrpSpPr>
      <p:grpSpPr>
        <a:xfrm>
          <a:off x="0" y="0"/>
          <a:ext cx="0" cy="0"/>
          <a:chOff x="0" y="0"/>
          <a:chExt cx="0" cy="0"/>
        </a:xfrm>
      </p:grpSpPr>
      <p:sp>
        <p:nvSpPr>
          <p:cNvPr id="673" name="Shape 673"/>
          <p:cNvSpPr txBox="1"/>
          <p:nvPr>
            <p:ph idx="1" type="body"/>
          </p:nvPr>
        </p:nvSpPr>
        <p:spPr>
          <a:xfrm>
            <a:off x="635006" y="1301275"/>
            <a:ext cx="11734800" cy="3810000"/>
          </a:xfrm>
          <a:prstGeom prst="rect">
            <a:avLst/>
          </a:prstGeom>
          <a:noFill/>
          <a:ln>
            <a:noFill/>
          </a:ln>
        </p:spPr>
        <p:txBody>
          <a:bodyPr anchorCtr="0" anchor="t" bIns="0" lIns="0"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An unconstrained decision tree can learn an extreme tree (e.g. one feature for each word in a news article).</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lnSpc>
                <a:spcPct val="150000"/>
              </a:lnSpc>
              <a:spcBef>
                <a:spcPts val="0"/>
              </a:spcBef>
              <a:spcAft>
                <a:spcPts val="0"/>
              </a:spcAft>
              <a:buSzPts val="2800"/>
              <a:buFont typeface="Georgia"/>
              <a:buChar char="‣"/>
            </a:pPr>
            <a:r>
              <a:rPr lang="en-US" sz="2800">
                <a:latin typeface="Georgia"/>
                <a:ea typeface="Georgia"/>
                <a:cs typeface="Georgia"/>
                <a:sym typeface="Georgia"/>
              </a:rPr>
              <a:t>We can limit our decision trees using a few methods.</a:t>
            </a:r>
            <a:endParaRPr sz="2800">
              <a:latin typeface="Georgia"/>
              <a:ea typeface="Georgia"/>
              <a:cs typeface="Georgia"/>
              <a:sym typeface="Georgia"/>
            </a:endParaRPr>
          </a:p>
          <a:p>
            <a:pPr indent="-256540" lvl="1" marL="660400" marR="0" rtl="0" algn="l">
              <a:lnSpc>
                <a:spcPct val="150000"/>
              </a:lnSpc>
              <a:spcBef>
                <a:spcPts val="0"/>
              </a:spcBef>
              <a:spcAft>
                <a:spcPts val="0"/>
              </a:spcAft>
              <a:buSzPts val="2800"/>
              <a:buFont typeface="Georgia"/>
              <a:buChar char="‣"/>
            </a:pPr>
            <a:r>
              <a:rPr lang="en-US" sz="2800">
                <a:latin typeface="Georgia"/>
                <a:ea typeface="Georgia"/>
                <a:cs typeface="Georgia"/>
                <a:sym typeface="Georgia"/>
              </a:rPr>
              <a:t>Limiting the number of questions (nodes) a tree can have).</a:t>
            </a:r>
            <a:endParaRPr sz="2800">
              <a:latin typeface="Georgia"/>
              <a:ea typeface="Georgia"/>
              <a:cs typeface="Georgia"/>
              <a:sym typeface="Georgia"/>
            </a:endParaRPr>
          </a:p>
          <a:p>
            <a:pPr indent="-256540" lvl="1" marL="660400" marR="0" rtl="0" algn="l">
              <a:lnSpc>
                <a:spcPct val="150000"/>
              </a:lnSpc>
              <a:spcBef>
                <a:spcPts val="0"/>
              </a:spcBef>
              <a:spcAft>
                <a:spcPts val="0"/>
              </a:spcAft>
              <a:buSzPts val="2800"/>
              <a:buFont typeface="Georgia"/>
              <a:buChar char="‣"/>
            </a:pPr>
            <a:r>
              <a:rPr lang="en-US" sz="2800">
                <a:latin typeface="Georgia"/>
                <a:ea typeface="Georgia"/>
                <a:cs typeface="Georgia"/>
                <a:sym typeface="Georgia"/>
              </a:rPr>
              <a:t>Limiting the number of samples in the leaf nodes.</a:t>
            </a:r>
            <a:endParaRPr sz="2800">
              <a:latin typeface="Georgia"/>
              <a:ea typeface="Georgia"/>
              <a:cs typeface="Georgia"/>
              <a:sym typeface="Georgia"/>
            </a:endParaRPr>
          </a:p>
        </p:txBody>
      </p:sp>
      <p:sp>
        <p:nvSpPr>
          <p:cNvPr id="674" name="Shape 674"/>
          <p:cNvSpPr/>
          <p:nvPr/>
        </p:nvSpPr>
        <p:spPr>
          <a:xfrm>
            <a:off x="635000" y="736600"/>
            <a:ext cx="117348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OVERFITTING IN DECISION TREES</a:t>
            </a:r>
            <a:endParaRPr>
              <a:latin typeface="Oswald"/>
              <a:ea typeface="Oswald"/>
              <a:cs typeface="Oswald"/>
              <a:sym typeface="Oswa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8" name="Shape 678"/>
        <p:cNvGrpSpPr/>
        <p:nvPr/>
      </p:nvGrpSpPr>
      <p:grpSpPr>
        <a:xfrm>
          <a:off x="0" y="0"/>
          <a:ext cx="0" cy="0"/>
          <a:chOff x="0" y="0"/>
          <a:chExt cx="0" cy="0"/>
        </a:xfrm>
      </p:grpSpPr>
      <p:sp>
        <p:nvSpPr>
          <p:cNvPr id="679" name="Shape 679"/>
          <p:cNvSpPr/>
          <p:nvPr/>
        </p:nvSpPr>
        <p:spPr>
          <a:xfrm>
            <a:off x="635000" y="736600"/>
            <a:ext cx="108165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ACTIVITY:  KNOWLEDGE CHECK</a:t>
            </a:r>
            <a:endParaRPr>
              <a:latin typeface="Oswald"/>
              <a:ea typeface="Oswald"/>
              <a:cs typeface="Oswald"/>
              <a:sym typeface="Oswald"/>
            </a:endParaRPr>
          </a:p>
        </p:txBody>
      </p:sp>
      <p:pic>
        <p:nvPicPr>
          <p:cNvPr id="680" name="Shape 680"/>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681" name="Shape 681"/>
          <p:cNvSpPr txBox="1"/>
          <p:nvPr/>
        </p:nvSpPr>
        <p:spPr>
          <a:xfrm>
            <a:off x="726300" y="2195300"/>
            <a:ext cx="2759700" cy="3039300"/>
          </a:xfrm>
          <a:prstGeom prst="rect">
            <a:avLst/>
          </a:prstGeom>
          <a:noFill/>
          <a:ln>
            <a:noFill/>
          </a:ln>
        </p:spPr>
        <p:txBody>
          <a:bodyPr anchorCtr="0" anchor="ctr" bIns="91425" lIns="91425" rIns="91425" wrap="square" tIns="91425">
            <a:noAutofit/>
          </a:bodyPr>
          <a:lstStyle/>
          <a:p>
            <a:pPr indent="457200" lvl="0" marL="0" rtl="0">
              <a:lnSpc>
                <a:spcPct val="120000"/>
              </a:lnSpc>
              <a:spcBef>
                <a:spcPts val="0"/>
              </a:spcBef>
              <a:spcAft>
                <a:spcPts val="0"/>
              </a:spcAft>
              <a:buNone/>
            </a:pPr>
            <a:r>
              <a:rPr b="1" lang="en-US" sz="1100">
                <a:solidFill>
                  <a:srgbClr val="FFFFFF"/>
                </a:solidFill>
                <a:latin typeface="Oswald"/>
                <a:ea typeface="Oswald"/>
                <a:cs typeface="Oswald"/>
                <a:sym typeface="Oswald"/>
              </a:rPr>
              <a:t>EXERCISE</a:t>
            </a:r>
            <a:endParaRPr b="1" sz="1100">
              <a:solidFill>
                <a:srgbClr val="FFFFFF"/>
              </a:solidFill>
              <a:latin typeface="Oswald"/>
              <a:ea typeface="Oswald"/>
              <a:cs typeface="Oswald"/>
              <a:sym typeface="Oswald"/>
            </a:endParaRPr>
          </a:p>
          <a:p>
            <a:pPr indent="0" lvl="0" marL="0" rtl="0">
              <a:lnSpc>
                <a:spcPct val="115000"/>
              </a:lnSpc>
              <a:spcBef>
                <a:spcPts val="0"/>
              </a:spcBef>
              <a:spcAft>
                <a:spcPts val="0"/>
              </a:spcAft>
              <a:buNone/>
            </a:pPr>
            <a:r>
              <a:t/>
            </a:r>
            <a:endParaRPr sz="1000">
              <a:solidFill>
                <a:srgbClr val="FFFFFF"/>
              </a:solidFill>
              <a:latin typeface="Oswald"/>
              <a:ea typeface="Oswald"/>
              <a:cs typeface="Oswald"/>
              <a:sym typeface="Oswald"/>
            </a:endParaRPr>
          </a:p>
        </p:txBody>
      </p:sp>
      <p:sp>
        <p:nvSpPr>
          <p:cNvPr id="682" name="Shape 682"/>
          <p:cNvSpPr/>
          <p:nvPr/>
        </p:nvSpPr>
        <p:spPr>
          <a:xfrm>
            <a:off x="2961475" y="2224360"/>
            <a:ext cx="7559400" cy="2496600"/>
          </a:xfrm>
          <a:prstGeom prst="rect">
            <a:avLst/>
          </a:prstGeom>
          <a:noFill/>
          <a:ln>
            <a:noFill/>
          </a:ln>
        </p:spPr>
        <p:txBody>
          <a:bodyPr anchorCtr="0" anchor="ctr" bIns="50800" lIns="50800" rIns="50800" wrap="square" tIns="50800">
            <a:noAutofit/>
          </a:bodyPr>
          <a:lstStyle/>
          <a:p>
            <a:pPr indent="-342900" lvl="0" marL="457200" rtl="0">
              <a:spcBef>
                <a:spcPts val="0"/>
              </a:spcBef>
              <a:spcAft>
                <a:spcPts val="0"/>
              </a:spcAft>
              <a:buClr>
                <a:schemeClr val="dk1"/>
              </a:buClr>
              <a:buSzPts val="1800"/>
              <a:buFont typeface="Georgia"/>
              <a:buAutoNum type="arabicPeriod"/>
            </a:pPr>
            <a:r>
              <a:rPr lang="en-US" sz="1800">
                <a:solidFill>
                  <a:schemeClr val="dk1"/>
                </a:solidFill>
                <a:latin typeface="Georgia"/>
                <a:ea typeface="Georgia"/>
                <a:cs typeface="Georgia"/>
                <a:sym typeface="Georgia"/>
              </a:rPr>
              <a:t>Why are decision trees generally thought of as weak models?</a:t>
            </a:r>
            <a:endParaRPr sz="1800">
              <a:solidFill>
                <a:schemeClr val="dk1"/>
              </a:solidFill>
              <a:latin typeface="Georgia"/>
              <a:ea typeface="Georgia"/>
              <a:cs typeface="Georgia"/>
              <a:sym typeface="Georgia"/>
            </a:endParaRPr>
          </a:p>
          <a:p>
            <a:pPr indent="-342900" lvl="0" marL="457200" rtl="0">
              <a:spcBef>
                <a:spcPts val="0"/>
              </a:spcBef>
              <a:spcAft>
                <a:spcPts val="0"/>
              </a:spcAft>
              <a:buClr>
                <a:schemeClr val="dk1"/>
              </a:buClr>
              <a:buSzPts val="1800"/>
              <a:buFont typeface="Georgia"/>
              <a:buAutoNum type="arabicPeriod"/>
            </a:pPr>
            <a:r>
              <a:rPr lang="en-US" sz="1800">
                <a:solidFill>
                  <a:schemeClr val="dk1"/>
                </a:solidFill>
                <a:latin typeface="Georgia"/>
                <a:ea typeface="Georgia"/>
                <a:cs typeface="Georgia"/>
                <a:sym typeface="Georgia"/>
              </a:rPr>
              <a:t>How can we limit our decision trees?</a:t>
            </a:r>
            <a:endParaRPr sz="1800">
              <a:solidFill>
                <a:schemeClr val="dk1"/>
              </a:solidFill>
              <a:latin typeface="Georgia"/>
              <a:ea typeface="Georgia"/>
              <a:cs typeface="Georgia"/>
              <a:sym typeface="Georgia"/>
            </a:endParaRPr>
          </a:p>
        </p:txBody>
      </p:sp>
      <p:sp>
        <p:nvSpPr>
          <p:cNvPr id="683" name="Shape 683"/>
          <p:cNvSpPr/>
          <p:nvPr/>
        </p:nvSpPr>
        <p:spPr>
          <a:xfrm>
            <a:off x="3052744" y="5792341"/>
            <a:ext cx="4170900" cy="330300"/>
          </a:xfrm>
          <a:prstGeom prst="rect">
            <a:avLst/>
          </a:prstGeom>
          <a:noFill/>
          <a:ln>
            <a:noFill/>
          </a:ln>
        </p:spPr>
        <p:txBody>
          <a:bodyPr anchorCtr="0" anchor="ctr" bIns="50800" lIns="50800" rIns="50800" wrap="square" tIns="50800">
            <a:noAutofit/>
          </a:bodyPr>
          <a:lstStyle/>
          <a:p>
            <a:pPr indent="0" lvl="0" marL="0" marR="0" rtl="0" algn="l">
              <a:spcBef>
                <a:spcPts val="0"/>
              </a:spcBef>
              <a:spcAft>
                <a:spcPts val="0"/>
              </a:spcAft>
              <a:buNone/>
            </a:pPr>
            <a:r>
              <a:rPr lang="en-US" sz="1800">
                <a:latin typeface="Georgia"/>
                <a:ea typeface="Georgia"/>
                <a:cs typeface="Georgia"/>
                <a:sym typeface="Georgia"/>
              </a:rPr>
              <a:t>Answers to the above questions</a:t>
            </a:r>
            <a:endParaRPr>
              <a:latin typeface="Georgia"/>
              <a:ea typeface="Georgia"/>
              <a:cs typeface="Georgia"/>
              <a:sym typeface="Georgia"/>
            </a:endParaRPr>
          </a:p>
        </p:txBody>
      </p:sp>
      <p:sp>
        <p:nvSpPr>
          <p:cNvPr id="684" name="Shape 684"/>
          <p:cNvSpPr/>
          <p:nvPr/>
        </p:nvSpPr>
        <p:spPr>
          <a:xfrm>
            <a:off x="2989800" y="5399657"/>
            <a:ext cx="3733800" cy="254100"/>
          </a:xfrm>
          <a:prstGeom prst="rect">
            <a:avLst/>
          </a:prstGeom>
          <a:noFill/>
          <a:ln>
            <a:noFill/>
          </a:ln>
        </p:spPr>
        <p:txBody>
          <a:bodyPr anchorCtr="0" anchor="t" bIns="0" lIns="0"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Oswald"/>
                <a:ea typeface="Oswald"/>
                <a:cs typeface="Oswald"/>
                <a:sym typeface="Oswald"/>
              </a:rPr>
              <a:t>DELIVERABLE</a:t>
            </a:r>
            <a:endParaRPr>
              <a:latin typeface="Oswald"/>
              <a:ea typeface="Oswald"/>
              <a:cs typeface="Oswald"/>
              <a:sym typeface="Oswald"/>
            </a:endParaRPr>
          </a:p>
        </p:txBody>
      </p:sp>
      <p:sp>
        <p:nvSpPr>
          <p:cNvPr id="685" name="Shape 685"/>
          <p:cNvSpPr/>
          <p:nvPr/>
        </p:nvSpPr>
        <p:spPr>
          <a:xfrm>
            <a:off x="2989800" y="1776150"/>
            <a:ext cx="9576300" cy="254100"/>
          </a:xfrm>
          <a:prstGeom prst="rect">
            <a:avLst/>
          </a:prstGeom>
          <a:noFill/>
          <a:ln>
            <a:noFill/>
          </a:ln>
        </p:spPr>
        <p:txBody>
          <a:bodyPr anchorCtr="0" anchor="t" bIns="0" lIns="0" rIns="0" wrap="square" tIns="0">
            <a:noAutofit/>
          </a:bodyPr>
          <a:lstStyle/>
          <a:p>
            <a:pPr indent="0" lvl="0" marL="0" marR="0" rtl="0" algn="l">
              <a:spcBef>
                <a:spcPts val="0"/>
              </a:spcBef>
              <a:spcAft>
                <a:spcPts val="0"/>
              </a:spcAft>
              <a:buNone/>
            </a:pPr>
            <a:r>
              <a:rPr b="1" lang="en-US" sz="2000">
                <a:latin typeface="Oswald"/>
                <a:ea typeface="Oswald"/>
                <a:cs typeface="Oswald"/>
                <a:sym typeface="Oswald"/>
              </a:rPr>
              <a:t>ANSWER THE FOLLOWING QUESTIONS</a:t>
            </a:r>
            <a:endParaRPr>
              <a:latin typeface="Oswald"/>
              <a:ea typeface="Oswald"/>
              <a:cs typeface="Oswald"/>
              <a:sym typeface="Oswald"/>
            </a:endParaRPr>
          </a:p>
        </p:txBody>
      </p:sp>
      <p:cxnSp>
        <p:nvCxnSpPr>
          <p:cNvPr id="686" name="Shape 686"/>
          <p:cNvCxnSpPr/>
          <p:nvPr/>
        </p:nvCxnSpPr>
        <p:spPr>
          <a:xfrm rot="10800000">
            <a:off x="2497950" y="1755450"/>
            <a:ext cx="0" cy="4661100"/>
          </a:xfrm>
          <a:prstGeom prst="straightConnector1">
            <a:avLst/>
          </a:prstGeom>
          <a:noFill/>
          <a:ln cap="flat" cmpd="sng" w="9525">
            <a:solidFill>
              <a:srgbClr val="B7B7B7"/>
            </a:solidFill>
            <a:prstDash val="solid"/>
            <a:round/>
            <a:headEnd len="lg" w="lg" type="none"/>
            <a:tailEnd len="lg" w="lg" type="none"/>
          </a:ln>
        </p:spPr>
      </p:cxn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0" name="Shape 690"/>
        <p:cNvGrpSpPr/>
        <p:nvPr/>
      </p:nvGrpSpPr>
      <p:grpSpPr>
        <a:xfrm>
          <a:off x="0" y="0"/>
          <a:ext cx="0" cy="0"/>
          <a:chOff x="0" y="0"/>
          <a:chExt cx="0" cy="0"/>
        </a:xfrm>
      </p:grpSpPr>
      <p:sp>
        <p:nvSpPr>
          <p:cNvPr id="691" name="Shape 691"/>
          <p:cNvSpPr/>
          <p:nvPr/>
        </p:nvSpPr>
        <p:spPr>
          <a:xfrm>
            <a:off x="635000" y="736600"/>
            <a:ext cx="117348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GUIDED PRACTICE	</a:t>
            </a:r>
            <a:endParaRPr>
              <a:latin typeface="Oswald"/>
              <a:ea typeface="Oswald"/>
              <a:cs typeface="Oswald"/>
              <a:sym typeface="Oswald"/>
            </a:endParaRPr>
          </a:p>
        </p:txBody>
      </p:sp>
      <p:sp>
        <p:nvSpPr>
          <p:cNvPr id="692" name="Shape 692"/>
          <p:cNvSpPr/>
          <p:nvPr/>
        </p:nvSpPr>
        <p:spPr>
          <a:xfrm>
            <a:off x="635000" y="1473200"/>
            <a:ext cx="11734800" cy="2806800"/>
          </a:xfrm>
          <a:prstGeom prst="rect">
            <a:avLst/>
          </a:prstGeom>
          <a:noFill/>
          <a:ln>
            <a:noFill/>
          </a:ln>
        </p:spPr>
        <p:txBody>
          <a:bodyPr anchorCtr="0" anchor="t" bIns="0" lIns="0" rIns="0" wrap="square" tIns="0">
            <a:noAutofit/>
          </a:bodyPr>
          <a:lstStyle/>
          <a:p>
            <a:pPr indent="0" lvl="0" marL="0" rtl="0">
              <a:lnSpc>
                <a:spcPct val="88333"/>
              </a:lnSpc>
              <a:spcBef>
                <a:spcPts val="0"/>
              </a:spcBef>
              <a:spcAft>
                <a:spcPts val="0"/>
              </a:spcAft>
              <a:buNone/>
            </a:pPr>
            <a:r>
              <a:t/>
            </a:r>
            <a:endParaRPr>
              <a:latin typeface="Oswald"/>
              <a:ea typeface="Oswald"/>
              <a:cs typeface="Oswald"/>
              <a:sym typeface="Oswald"/>
            </a:endParaRPr>
          </a:p>
          <a:p>
            <a:pPr indent="0" lvl="0" marL="0" marR="0" rtl="0" algn="l">
              <a:lnSpc>
                <a:spcPct val="88333"/>
              </a:lnSpc>
              <a:spcBef>
                <a:spcPts val="0"/>
              </a:spcBef>
              <a:spcAft>
                <a:spcPts val="0"/>
              </a:spcAft>
              <a:buNone/>
            </a:pPr>
            <a:r>
              <a:rPr b="1" lang="en-US" sz="9600">
                <a:solidFill>
                  <a:srgbClr val="FFFFFF"/>
                </a:solidFill>
                <a:latin typeface="Oswald"/>
                <a:ea typeface="Oswald"/>
                <a:cs typeface="Oswald"/>
                <a:sym typeface="Oswald"/>
              </a:rPr>
              <a:t>ADJUSTING DECISION TREES TO AVOID OVERFITTING</a:t>
            </a:r>
            <a:endParaRPr sz="9600">
              <a:latin typeface="Oswald"/>
              <a:ea typeface="Oswald"/>
              <a:cs typeface="Oswald"/>
              <a:sym typeface="Oswa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6" name="Shape 696"/>
        <p:cNvGrpSpPr/>
        <p:nvPr/>
      </p:nvGrpSpPr>
      <p:grpSpPr>
        <a:xfrm>
          <a:off x="0" y="0"/>
          <a:ext cx="0" cy="0"/>
          <a:chOff x="0" y="0"/>
          <a:chExt cx="0" cy="0"/>
        </a:xfrm>
      </p:grpSpPr>
      <p:sp>
        <p:nvSpPr>
          <p:cNvPr id="697" name="Shape 697"/>
          <p:cNvSpPr/>
          <p:nvPr/>
        </p:nvSpPr>
        <p:spPr>
          <a:xfrm>
            <a:off x="2961475" y="2224360"/>
            <a:ext cx="7559400" cy="2496600"/>
          </a:xfrm>
          <a:prstGeom prst="rect">
            <a:avLst/>
          </a:prstGeom>
          <a:noFill/>
          <a:ln>
            <a:noFill/>
          </a:ln>
        </p:spPr>
        <p:txBody>
          <a:bodyPr anchorCtr="0" anchor="ctr" bIns="50800" lIns="50800" rIns="50800" wrap="square" tIns="50800">
            <a:noAutofit/>
          </a:bodyPr>
          <a:lstStyle/>
          <a:p>
            <a:pPr indent="-342900" lvl="0" marL="457200" rtl="0">
              <a:spcBef>
                <a:spcPts val="0"/>
              </a:spcBef>
              <a:spcAft>
                <a:spcPts val="0"/>
              </a:spcAft>
              <a:buClr>
                <a:schemeClr val="dk1"/>
              </a:buClr>
              <a:buSzPts val="1800"/>
              <a:buFont typeface="Georgia"/>
              <a:buAutoNum type="arabicPeriod"/>
            </a:pPr>
            <a:r>
              <a:rPr lang="en-US" sz="1800">
                <a:latin typeface="Georgia"/>
                <a:ea typeface="Georgia"/>
                <a:cs typeface="Georgia"/>
                <a:sym typeface="Georgia"/>
              </a:rPr>
              <a:t>You can control for overfitting in decision trees by adjusting one of the following parameters:</a:t>
            </a:r>
            <a:endParaRPr sz="1800">
              <a:latin typeface="Georgia"/>
              <a:ea typeface="Georgia"/>
              <a:cs typeface="Georgia"/>
              <a:sym typeface="Georgia"/>
            </a:endParaRPr>
          </a:p>
          <a:p>
            <a:pPr indent="-342900" lvl="1" marL="914400" rtl="0">
              <a:spcBef>
                <a:spcPts val="0"/>
              </a:spcBef>
              <a:spcAft>
                <a:spcPts val="0"/>
              </a:spcAft>
              <a:buSzPts val="1800"/>
              <a:buFont typeface="Georgia"/>
              <a:buAutoNum type="alphaLcPeriod"/>
            </a:pPr>
            <a:r>
              <a:rPr lang="en-US" sz="1800">
                <a:latin typeface="Consolas"/>
                <a:ea typeface="Consolas"/>
                <a:cs typeface="Consolas"/>
                <a:sym typeface="Consolas"/>
              </a:rPr>
              <a:t>max_depth</a:t>
            </a:r>
            <a:r>
              <a:rPr lang="en-US" sz="1800">
                <a:latin typeface="Georgia"/>
                <a:ea typeface="Georgia"/>
                <a:cs typeface="Georgia"/>
                <a:sym typeface="Georgia"/>
              </a:rPr>
              <a:t>:  Control the maximum number of questions.</a:t>
            </a:r>
            <a:endParaRPr sz="1800">
              <a:latin typeface="Georgia"/>
              <a:ea typeface="Georgia"/>
              <a:cs typeface="Georgia"/>
              <a:sym typeface="Georgia"/>
            </a:endParaRPr>
          </a:p>
          <a:p>
            <a:pPr indent="-342900" lvl="1" marL="914400" rtl="0">
              <a:spcBef>
                <a:spcPts val="0"/>
              </a:spcBef>
              <a:spcAft>
                <a:spcPts val="0"/>
              </a:spcAft>
              <a:buSzPts val="1800"/>
              <a:buFont typeface="Georgia"/>
              <a:buAutoNum type="alphaLcPeriod"/>
            </a:pPr>
            <a:r>
              <a:rPr lang="en-US" sz="1800">
                <a:latin typeface="Consolas"/>
                <a:ea typeface="Consolas"/>
                <a:cs typeface="Consolas"/>
                <a:sym typeface="Consolas"/>
              </a:rPr>
              <a:t>min_samples_in_leaf</a:t>
            </a:r>
            <a:r>
              <a:rPr lang="en-US" sz="1800">
                <a:latin typeface="Georgia"/>
                <a:ea typeface="Georgia"/>
                <a:cs typeface="Georgia"/>
                <a:sym typeface="Georgia"/>
              </a:rPr>
              <a:t>:  Control the minimum number of records in each node.</a:t>
            </a:r>
            <a:endParaRPr sz="1800">
              <a:latin typeface="Georgia"/>
              <a:ea typeface="Georgia"/>
              <a:cs typeface="Georgia"/>
              <a:sym typeface="Georgia"/>
            </a:endParaRPr>
          </a:p>
          <a:p>
            <a:pPr indent="-342900" lvl="0" marL="457200" rtl="0">
              <a:spcBef>
                <a:spcPts val="0"/>
              </a:spcBef>
              <a:spcAft>
                <a:spcPts val="0"/>
              </a:spcAft>
              <a:buSzPts val="1800"/>
              <a:buFont typeface="Georgia"/>
              <a:buAutoNum type="arabicPeriod"/>
            </a:pPr>
            <a:r>
              <a:rPr lang="en-US" sz="1800">
                <a:latin typeface="Georgia"/>
                <a:ea typeface="Georgia"/>
                <a:cs typeface="Georgia"/>
                <a:sym typeface="Georgia"/>
              </a:rPr>
              <a:t>Test each of these parameters in the starter code notebook.</a:t>
            </a:r>
            <a:endParaRPr sz="1800">
              <a:latin typeface="Georgia"/>
              <a:ea typeface="Georgia"/>
              <a:cs typeface="Georgia"/>
              <a:sym typeface="Georgia"/>
            </a:endParaRPr>
          </a:p>
        </p:txBody>
      </p:sp>
      <p:pic>
        <p:nvPicPr>
          <p:cNvPr id="698" name="Shape 698"/>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699" name="Shape 699"/>
          <p:cNvSpPr txBox="1"/>
          <p:nvPr/>
        </p:nvSpPr>
        <p:spPr>
          <a:xfrm>
            <a:off x="726300" y="2195300"/>
            <a:ext cx="2759700" cy="3039300"/>
          </a:xfrm>
          <a:prstGeom prst="rect">
            <a:avLst/>
          </a:prstGeom>
          <a:noFill/>
          <a:ln>
            <a:noFill/>
          </a:ln>
        </p:spPr>
        <p:txBody>
          <a:bodyPr anchorCtr="0" anchor="ctr" bIns="91425" lIns="91425" rIns="91425" wrap="square" tIns="91425">
            <a:noAutofit/>
          </a:bodyPr>
          <a:lstStyle/>
          <a:p>
            <a:pPr indent="457200" lvl="0" marL="0" rtl="0">
              <a:lnSpc>
                <a:spcPct val="120000"/>
              </a:lnSpc>
              <a:spcBef>
                <a:spcPts val="0"/>
              </a:spcBef>
              <a:spcAft>
                <a:spcPts val="0"/>
              </a:spcAft>
              <a:buNone/>
            </a:pPr>
            <a:r>
              <a:rPr b="1" lang="en-US" sz="1100">
                <a:solidFill>
                  <a:srgbClr val="FFFFFF"/>
                </a:solidFill>
                <a:latin typeface="Oswald"/>
                <a:ea typeface="Oswald"/>
                <a:cs typeface="Oswald"/>
                <a:sym typeface="Oswald"/>
              </a:rPr>
              <a:t>EXERCISE</a:t>
            </a:r>
            <a:endParaRPr b="1" sz="1100">
              <a:solidFill>
                <a:srgbClr val="FFFFFF"/>
              </a:solidFill>
              <a:latin typeface="Oswald"/>
              <a:ea typeface="Oswald"/>
              <a:cs typeface="Oswald"/>
              <a:sym typeface="Oswald"/>
            </a:endParaRPr>
          </a:p>
          <a:p>
            <a:pPr indent="0" lvl="0" marL="0" rtl="0">
              <a:lnSpc>
                <a:spcPct val="115000"/>
              </a:lnSpc>
              <a:spcBef>
                <a:spcPts val="0"/>
              </a:spcBef>
              <a:spcAft>
                <a:spcPts val="0"/>
              </a:spcAft>
              <a:buNone/>
            </a:pPr>
            <a:r>
              <a:t/>
            </a:r>
            <a:endParaRPr sz="1000">
              <a:solidFill>
                <a:srgbClr val="FFFFFF"/>
              </a:solidFill>
              <a:latin typeface="Oswald"/>
              <a:ea typeface="Oswald"/>
              <a:cs typeface="Oswald"/>
              <a:sym typeface="Oswald"/>
            </a:endParaRPr>
          </a:p>
        </p:txBody>
      </p:sp>
      <p:sp>
        <p:nvSpPr>
          <p:cNvPr id="700" name="Shape 700"/>
          <p:cNvSpPr/>
          <p:nvPr/>
        </p:nvSpPr>
        <p:spPr>
          <a:xfrm>
            <a:off x="3052753" y="5792350"/>
            <a:ext cx="6039900" cy="330300"/>
          </a:xfrm>
          <a:prstGeom prst="rect">
            <a:avLst/>
          </a:prstGeom>
          <a:noFill/>
          <a:ln>
            <a:noFill/>
          </a:ln>
        </p:spPr>
        <p:txBody>
          <a:bodyPr anchorCtr="0" anchor="ctr" bIns="50800" lIns="50800" rIns="50800" wrap="square" tIns="50800">
            <a:noAutofit/>
          </a:bodyPr>
          <a:lstStyle/>
          <a:p>
            <a:pPr indent="0" lvl="0" marL="0" marR="0" rtl="0" algn="l">
              <a:spcBef>
                <a:spcPts val="0"/>
              </a:spcBef>
              <a:spcAft>
                <a:spcPts val="0"/>
              </a:spcAft>
              <a:buNone/>
            </a:pPr>
            <a:r>
              <a:rPr lang="en-US" sz="1800">
                <a:latin typeface="Georgia"/>
                <a:ea typeface="Georgia"/>
                <a:cs typeface="Georgia"/>
                <a:sym typeface="Georgia"/>
              </a:rPr>
              <a:t>Code using the above parameters</a:t>
            </a:r>
            <a:endParaRPr>
              <a:latin typeface="Georgia"/>
              <a:ea typeface="Georgia"/>
              <a:cs typeface="Georgia"/>
              <a:sym typeface="Georgia"/>
            </a:endParaRPr>
          </a:p>
        </p:txBody>
      </p:sp>
      <p:sp>
        <p:nvSpPr>
          <p:cNvPr id="701" name="Shape 701"/>
          <p:cNvSpPr/>
          <p:nvPr/>
        </p:nvSpPr>
        <p:spPr>
          <a:xfrm>
            <a:off x="2989800" y="1776150"/>
            <a:ext cx="8950800" cy="254100"/>
          </a:xfrm>
          <a:prstGeom prst="rect">
            <a:avLst/>
          </a:prstGeom>
          <a:noFill/>
          <a:ln>
            <a:noFill/>
          </a:ln>
        </p:spPr>
        <p:txBody>
          <a:bodyPr anchorCtr="0" anchor="t" bIns="0" lIns="0" rIns="0" wrap="square" tIns="0">
            <a:noAutofit/>
          </a:bodyPr>
          <a:lstStyle/>
          <a:p>
            <a:pPr indent="0" lvl="0" marL="0" marR="0" rtl="0" algn="l">
              <a:spcBef>
                <a:spcPts val="0"/>
              </a:spcBef>
              <a:spcAft>
                <a:spcPts val="0"/>
              </a:spcAft>
              <a:buNone/>
            </a:pPr>
            <a:r>
              <a:rPr b="1" lang="en-US" sz="2000">
                <a:latin typeface="Oswald"/>
                <a:ea typeface="Oswald"/>
                <a:cs typeface="Oswald"/>
                <a:sym typeface="Oswald"/>
              </a:rPr>
              <a:t>DIRECTIONS (15 minutes)</a:t>
            </a:r>
            <a:endParaRPr>
              <a:latin typeface="Oswald"/>
              <a:ea typeface="Oswald"/>
              <a:cs typeface="Oswald"/>
              <a:sym typeface="Oswald"/>
            </a:endParaRPr>
          </a:p>
        </p:txBody>
      </p:sp>
      <p:sp>
        <p:nvSpPr>
          <p:cNvPr id="702" name="Shape 702"/>
          <p:cNvSpPr/>
          <p:nvPr/>
        </p:nvSpPr>
        <p:spPr>
          <a:xfrm>
            <a:off x="2989800" y="5399657"/>
            <a:ext cx="3733800" cy="254100"/>
          </a:xfrm>
          <a:prstGeom prst="rect">
            <a:avLst/>
          </a:prstGeom>
          <a:noFill/>
          <a:ln>
            <a:noFill/>
          </a:ln>
        </p:spPr>
        <p:txBody>
          <a:bodyPr anchorCtr="0" anchor="t" bIns="0" lIns="0"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Oswald"/>
                <a:ea typeface="Oswald"/>
                <a:cs typeface="Oswald"/>
                <a:sym typeface="Oswald"/>
              </a:rPr>
              <a:t>DELIVERABLE</a:t>
            </a:r>
            <a:endParaRPr>
              <a:latin typeface="Oswald"/>
              <a:ea typeface="Oswald"/>
              <a:cs typeface="Oswald"/>
              <a:sym typeface="Oswald"/>
            </a:endParaRPr>
          </a:p>
        </p:txBody>
      </p:sp>
      <p:cxnSp>
        <p:nvCxnSpPr>
          <p:cNvPr id="703" name="Shape 703"/>
          <p:cNvCxnSpPr/>
          <p:nvPr/>
        </p:nvCxnSpPr>
        <p:spPr>
          <a:xfrm rot="10800000">
            <a:off x="2497950" y="1755450"/>
            <a:ext cx="0" cy="4661100"/>
          </a:xfrm>
          <a:prstGeom prst="straightConnector1">
            <a:avLst/>
          </a:prstGeom>
          <a:noFill/>
          <a:ln cap="flat" cmpd="sng" w="9525">
            <a:solidFill>
              <a:srgbClr val="B7B7B7"/>
            </a:solidFill>
            <a:prstDash val="solid"/>
            <a:round/>
            <a:headEnd len="lg" w="lg" type="none"/>
            <a:tailEnd len="lg" w="lg" type="none"/>
          </a:ln>
        </p:spPr>
      </p:cxnSp>
      <p:sp>
        <p:nvSpPr>
          <p:cNvPr id="704" name="Shape 704"/>
          <p:cNvSpPr/>
          <p:nvPr/>
        </p:nvSpPr>
        <p:spPr>
          <a:xfrm>
            <a:off x="635000" y="736600"/>
            <a:ext cx="123699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ACTIVITY: ADJUSTING DECISION TREES TO AVOID OVERFITTING</a:t>
            </a:r>
            <a:endParaRPr>
              <a:latin typeface="Oswald"/>
              <a:ea typeface="Oswald"/>
              <a:cs typeface="Oswald"/>
              <a:sym typeface="Oswa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8" name="Shape 708"/>
        <p:cNvGrpSpPr/>
        <p:nvPr/>
      </p:nvGrpSpPr>
      <p:grpSpPr>
        <a:xfrm>
          <a:off x="0" y="0"/>
          <a:ext cx="0" cy="0"/>
          <a:chOff x="0" y="0"/>
          <a:chExt cx="0" cy="0"/>
        </a:xfrm>
      </p:grpSpPr>
      <p:sp>
        <p:nvSpPr>
          <p:cNvPr id="709" name="Shape 709"/>
          <p:cNvSpPr/>
          <p:nvPr/>
        </p:nvSpPr>
        <p:spPr>
          <a:xfrm>
            <a:off x="635000" y="736600"/>
            <a:ext cx="117348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INTRODUCTION</a:t>
            </a:r>
            <a:endParaRPr>
              <a:latin typeface="Oswald"/>
              <a:ea typeface="Oswald"/>
              <a:cs typeface="Oswald"/>
              <a:sym typeface="Oswald"/>
            </a:endParaRPr>
          </a:p>
        </p:txBody>
      </p:sp>
      <p:sp>
        <p:nvSpPr>
          <p:cNvPr id="710" name="Shape 710"/>
          <p:cNvSpPr/>
          <p:nvPr/>
        </p:nvSpPr>
        <p:spPr>
          <a:xfrm>
            <a:off x="635000" y="1473200"/>
            <a:ext cx="11734800" cy="2806800"/>
          </a:xfrm>
          <a:prstGeom prst="rect">
            <a:avLst/>
          </a:prstGeom>
          <a:noFill/>
          <a:ln>
            <a:noFill/>
          </a:ln>
        </p:spPr>
        <p:txBody>
          <a:bodyPr anchorCtr="0" anchor="t" bIns="0" lIns="0" rIns="0" wrap="square" tIns="0">
            <a:noAutofit/>
          </a:bodyPr>
          <a:lstStyle/>
          <a:p>
            <a:pPr indent="0" lvl="0" marL="0" rtl="0">
              <a:lnSpc>
                <a:spcPct val="88333"/>
              </a:lnSpc>
              <a:spcBef>
                <a:spcPts val="0"/>
              </a:spcBef>
              <a:spcAft>
                <a:spcPts val="0"/>
              </a:spcAft>
              <a:buNone/>
            </a:pPr>
            <a:r>
              <a:t/>
            </a:r>
            <a:endParaRPr>
              <a:latin typeface="Oswald"/>
              <a:ea typeface="Oswald"/>
              <a:cs typeface="Oswald"/>
              <a:sym typeface="Oswald"/>
            </a:endParaRPr>
          </a:p>
          <a:p>
            <a:pPr indent="0" lvl="0" marL="0" marR="0" rtl="0" algn="l">
              <a:lnSpc>
                <a:spcPct val="88333"/>
              </a:lnSpc>
              <a:spcBef>
                <a:spcPts val="0"/>
              </a:spcBef>
              <a:spcAft>
                <a:spcPts val="0"/>
              </a:spcAft>
              <a:buNone/>
            </a:pPr>
            <a:r>
              <a:rPr b="1" lang="en-US" sz="9600">
                <a:solidFill>
                  <a:srgbClr val="FFFFFF"/>
                </a:solidFill>
                <a:latin typeface="Oswald"/>
                <a:ea typeface="Oswald"/>
                <a:cs typeface="Oswald"/>
                <a:sym typeface="Oswald"/>
              </a:rPr>
              <a:t>RUNNING THROUGH THE RANDOM FORESTS</a:t>
            </a:r>
            <a:endParaRPr sz="9600">
              <a:latin typeface="Oswald"/>
              <a:ea typeface="Oswald"/>
              <a:cs typeface="Oswald"/>
              <a:sym typeface="Oswa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4" name="Shape 714"/>
        <p:cNvGrpSpPr/>
        <p:nvPr/>
      </p:nvGrpSpPr>
      <p:grpSpPr>
        <a:xfrm>
          <a:off x="0" y="0"/>
          <a:ext cx="0" cy="0"/>
          <a:chOff x="0" y="0"/>
          <a:chExt cx="0" cy="0"/>
        </a:xfrm>
      </p:grpSpPr>
      <p:sp>
        <p:nvSpPr>
          <p:cNvPr id="715" name="Shape 715"/>
          <p:cNvSpPr txBox="1"/>
          <p:nvPr>
            <p:ph idx="1" type="body"/>
          </p:nvPr>
        </p:nvSpPr>
        <p:spPr>
          <a:xfrm>
            <a:off x="635006" y="1301275"/>
            <a:ext cx="11734800" cy="3810000"/>
          </a:xfrm>
          <a:prstGeom prst="rect">
            <a:avLst/>
          </a:prstGeom>
          <a:noFill/>
          <a:ln>
            <a:noFill/>
          </a:ln>
        </p:spPr>
        <p:txBody>
          <a:bodyPr anchorCtr="0" anchor="t" bIns="0" lIns="0"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Random forest models are one of the most widespread classifiers used.</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They are relatively simple to use and help avoid overfitting.</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Random Forests are an </a:t>
            </a:r>
            <a:r>
              <a:rPr i="1" lang="en-US" sz="2800">
                <a:latin typeface="Georgia"/>
                <a:ea typeface="Georgia"/>
                <a:cs typeface="Georgia"/>
                <a:sym typeface="Georgia"/>
              </a:rPr>
              <a:t>ensemble</a:t>
            </a:r>
            <a:r>
              <a:rPr lang="en-US" sz="2800">
                <a:latin typeface="Georgia"/>
                <a:ea typeface="Georgia"/>
                <a:cs typeface="Georgia"/>
                <a:sym typeface="Georgia"/>
              </a:rPr>
              <a:t> or collection of individual decision trees.</a:t>
            </a:r>
            <a:endParaRPr sz="2800">
              <a:latin typeface="Georgia"/>
              <a:ea typeface="Georgia"/>
              <a:cs typeface="Georgia"/>
              <a:sym typeface="Georgia"/>
            </a:endParaRPr>
          </a:p>
        </p:txBody>
      </p:sp>
      <p:sp>
        <p:nvSpPr>
          <p:cNvPr id="716" name="Shape 716"/>
          <p:cNvSpPr/>
          <p:nvPr/>
        </p:nvSpPr>
        <p:spPr>
          <a:xfrm>
            <a:off x="635000" y="736600"/>
            <a:ext cx="117348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RUNNING THROUGH THE RANDOM FORESTS</a:t>
            </a:r>
            <a:endParaRPr>
              <a:latin typeface="Oswald"/>
              <a:ea typeface="Oswald"/>
              <a:cs typeface="Oswald"/>
              <a:sym typeface="Oswald"/>
            </a:endParaRPr>
          </a:p>
        </p:txBody>
      </p:sp>
      <p:pic>
        <p:nvPicPr>
          <p:cNvPr id="717" name="Shape 717"/>
          <p:cNvPicPr preferRelativeResize="0"/>
          <p:nvPr/>
        </p:nvPicPr>
        <p:blipFill>
          <a:blip r:embed="rId3">
            <a:alphaModFix/>
          </a:blip>
          <a:stretch>
            <a:fillRect/>
          </a:stretch>
        </p:blipFill>
        <p:spPr>
          <a:xfrm>
            <a:off x="3802063" y="4070350"/>
            <a:ext cx="5400675" cy="31242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1" name="Shape 721"/>
        <p:cNvGrpSpPr/>
        <p:nvPr/>
      </p:nvGrpSpPr>
      <p:grpSpPr>
        <a:xfrm>
          <a:off x="0" y="0"/>
          <a:ext cx="0" cy="0"/>
          <a:chOff x="0" y="0"/>
          <a:chExt cx="0" cy="0"/>
        </a:xfrm>
      </p:grpSpPr>
      <p:sp>
        <p:nvSpPr>
          <p:cNvPr id="722" name="Shape 722"/>
          <p:cNvSpPr txBox="1"/>
          <p:nvPr>
            <p:ph idx="1" type="body"/>
          </p:nvPr>
        </p:nvSpPr>
        <p:spPr>
          <a:xfrm>
            <a:off x="635006" y="1301275"/>
            <a:ext cx="11734800" cy="3810000"/>
          </a:xfrm>
          <a:prstGeom prst="rect">
            <a:avLst/>
          </a:prstGeom>
          <a:noFill/>
          <a:ln>
            <a:noFill/>
          </a:ln>
        </p:spPr>
        <p:txBody>
          <a:bodyPr anchorCtr="0" anchor="t" bIns="0" lIns="0"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lnSpc>
                <a:spcPct val="115000"/>
              </a:lnSpc>
              <a:spcBef>
                <a:spcPts val="0"/>
              </a:spcBef>
              <a:spcAft>
                <a:spcPts val="0"/>
              </a:spcAft>
              <a:buSzPts val="2800"/>
              <a:buFont typeface="Georgia"/>
              <a:buChar char="‣"/>
            </a:pPr>
            <a:r>
              <a:rPr lang="en-US" sz="2800">
                <a:latin typeface="Georgia"/>
                <a:ea typeface="Georgia"/>
                <a:cs typeface="Georgia"/>
                <a:sym typeface="Georgia"/>
              </a:rPr>
              <a:t>Advantages</a:t>
            </a:r>
            <a:endParaRPr sz="2800">
              <a:latin typeface="Georgia"/>
              <a:ea typeface="Georgia"/>
              <a:cs typeface="Georgia"/>
              <a:sym typeface="Georgia"/>
            </a:endParaRPr>
          </a:p>
          <a:p>
            <a:pPr indent="-256540" lvl="1" marL="660400" marR="0" rtl="0" algn="l">
              <a:lnSpc>
                <a:spcPct val="115000"/>
              </a:lnSpc>
              <a:spcBef>
                <a:spcPts val="0"/>
              </a:spcBef>
              <a:spcAft>
                <a:spcPts val="0"/>
              </a:spcAft>
              <a:buSzPts val="2800"/>
              <a:buFont typeface="Georgia"/>
              <a:buChar char="‣"/>
            </a:pPr>
            <a:r>
              <a:rPr lang="en-US" sz="2800">
                <a:latin typeface="Georgia"/>
                <a:ea typeface="Georgia"/>
                <a:cs typeface="Georgia"/>
                <a:sym typeface="Georgia"/>
              </a:rPr>
              <a:t>Easy to tune</a:t>
            </a:r>
            <a:endParaRPr sz="2800">
              <a:latin typeface="Georgia"/>
              <a:ea typeface="Georgia"/>
              <a:cs typeface="Georgia"/>
              <a:sym typeface="Georgia"/>
            </a:endParaRPr>
          </a:p>
          <a:p>
            <a:pPr indent="-256540" lvl="1" marL="660400" marR="0" rtl="0" algn="l">
              <a:lnSpc>
                <a:spcPct val="115000"/>
              </a:lnSpc>
              <a:spcBef>
                <a:spcPts val="0"/>
              </a:spcBef>
              <a:spcAft>
                <a:spcPts val="0"/>
              </a:spcAft>
              <a:buSzPts val="2800"/>
              <a:buFont typeface="Georgia"/>
              <a:buChar char="‣"/>
            </a:pPr>
            <a:r>
              <a:rPr lang="en-US" sz="2800">
                <a:latin typeface="Georgia"/>
                <a:ea typeface="Georgia"/>
                <a:cs typeface="Georgia"/>
                <a:sym typeface="Georgia"/>
              </a:rPr>
              <a:t>Built-in protection against overfitting</a:t>
            </a:r>
            <a:endParaRPr sz="2800">
              <a:latin typeface="Georgia"/>
              <a:ea typeface="Georgia"/>
              <a:cs typeface="Georgia"/>
              <a:sym typeface="Georgia"/>
            </a:endParaRPr>
          </a:p>
          <a:p>
            <a:pPr indent="-256540" lvl="1" marL="660400" marR="0" rtl="0" algn="l">
              <a:lnSpc>
                <a:spcPct val="115000"/>
              </a:lnSpc>
              <a:spcBef>
                <a:spcPts val="0"/>
              </a:spcBef>
              <a:spcAft>
                <a:spcPts val="0"/>
              </a:spcAft>
              <a:buSzPts val="2800"/>
              <a:buFont typeface="Georgia"/>
              <a:buChar char="‣"/>
            </a:pPr>
            <a:r>
              <a:rPr lang="en-US" sz="2800">
                <a:latin typeface="Georgia"/>
                <a:ea typeface="Georgia"/>
                <a:cs typeface="Georgia"/>
                <a:sym typeface="Georgia"/>
              </a:rPr>
              <a:t>Non-linear</a:t>
            </a:r>
            <a:endParaRPr sz="2800">
              <a:latin typeface="Georgia"/>
              <a:ea typeface="Georgia"/>
              <a:cs typeface="Georgia"/>
              <a:sym typeface="Georgia"/>
            </a:endParaRPr>
          </a:p>
          <a:p>
            <a:pPr indent="-256540" lvl="1" marL="660400" marR="0" rtl="0" algn="l">
              <a:lnSpc>
                <a:spcPct val="115000"/>
              </a:lnSpc>
              <a:spcBef>
                <a:spcPts val="0"/>
              </a:spcBef>
              <a:spcAft>
                <a:spcPts val="0"/>
              </a:spcAft>
              <a:buSzPts val="2800"/>
              <a:buFont typeface="Georgia"/>
              <a:buChar char="‣"/>
            </a:pPr>
            <a:r>
              <a:rPr lang="en-US" sz="2800">
                <a:latin typeface="Georgia"/>
                <a:ea typeface="Georgia"/>
                <a:cs typeface="Georgia"/>
                <a:sym typeface="Georgia"/>
              </a:rPr>
              <a:t>Built-in interaction effects</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lnSpc>
                <a:spcPct val="115000"/>
              </a:lnSpc>
              <a:spcBef>
                <a:spcPts val="0"/>
              </a:spcBef>
              <a:spcAft>
                <a:spcPts val="0"/>
              </a:spcAft>
              <a:buSzPts val="2800"/>
              <a:buFont typeface="Georgia"/>
              <a:buChar char="‣"/>
            </a:pPr>
            <a:r>
              <a:rPr lang="en-US" sz="2800">
                <a:latin typeface="Georgia"/>
                <a:ea typeface="Georgia"/>
                <a:cs typeface="Georgia"/>
                <a:sym typeface="Georgia"/>
              </a:rPr>
              <a:t>Disadvantages</a:t>
            </a:r>
            <a:endParaRPr sz="2800">
              <a:latin typeface="Georgia"/>
              <a:ea typeface="Georgia"/>
              <a:cs typeface="Georgia"/>
              <a:sym typeface="Georgia"/>
            </a:endParaRPr>
          </a:p>
          <a:p>
            <a:pPr indent="-256540" lvl="1" marL="660400" marR="0" rtl="0" algn="l">
              <a:lnSpc>
                <a:spcPct val="115000"/>
              </a:lnSpc>
              <a:spcBef>
                <a:spcPts val="0"/>
              </a:spcBef>
              <a:spcAft>
                <a:spcPts val="0"/>
              </a:spcAft>
              <a:buSzPts val="2800"/>
              <a:buFont typeface="Georgia"/>
              <a:buChar char="‣"/>
            </a:pPr>
            <a:r>
              <a:rPr lang="en-US" sz="2800">
                <a:latin typeface="Georgia"/>
                <a:ea typeface="Georgia"/>
                <a:cs typeface="Georgia"/>
                <a:sym typeface="Georgia"/>
              </a:rPr>
              <a:t>Slow</a:t>
            </a:r>
            <a:endParaRPr sz="2800">
              <a:latin typeface="Georgia"/>
              <a:ea typeface="Georgia"/>
              <a:cs typeface="Georgia"/>
              <a:sym typeface="Georgia"/>
            </a:endParaRPr>
          </a:p>
          <a:p>
            <a:pPr indent="-256540" lvl="1" marL="660400" marR="0" rtl="0" algn="l">
              <a:lnSpc>
                <a:spcPct val="115000"/>
              </a:lnSpc>
              <a:spcBef>
                <a:spcPts val="0"/>
              </a:spcBef>
              <a:spcAft>
                <a:spcPts val="0"/>
              </a:spcAft>
              <a:buSzPts val="2800"/>
              <a:buFont typeface="Georgia"/>
              <a:buChar char="‣"/>
            </a:pPr>
            <a:r>
              <a:rPr lang="en-US" sz="2800">
                <a:latin typeface="Georgia"/>
                <a:ea typeface="Georgia"/>
                <a:cs typeface="Georgia"/>
                <a:sym typeface="Georgia"/>
              </a:rPr>
              <a:t>Black-box</a:t>
            </a:r>
            <a:endParaRPr sz="2800">
              <a:latin typeface="Georgia"/>
              <a:ea typeface="Georgia"/>
              <a:cs typeface="Georgia"/>
              <a:sym typeface="Georgia"/>
            </a:endParaRPr>
          </a:p>
          <a:p>
            <a:pPr indent="-256540" lvl="1" marL="660400" marR="0" rtl="0" algn="l">
              <a:lnSpc>
                <a:spcPct val="115000"/>
              </a:lnSpc>
              <a:spcBef>
                <a:spcPts val="0"/>
              </a:spcBef>
              <a:spcAft>
                <a:spcPts val="0"/>
              </a:spcAft>
              <a:buSzPts val="2800"/>
              <a:buFont typeface="Georgia"/>
              <a:buChar char="‣"/>
            </a:pPr>
            <a:r>
              <a:rPr lang="en-US" sz="2800">
                <a:latin typeface="Georgia"/>
                <a:ea typeface="Georgia"/>
                <a:cs typeface="Georgia"/>
                <a:sym typeface="Georgia"/>
              </a:rPr>
              <a:t>No “coefficients”</a:t>
            </a:r>
            <a:endParaRPr sz="2800">
              <a:latin typeface="Georgia"/>
              <a:ea typeface="Georgia"/>
              <a:cs typeface="Georgia"/>
              <a:sym typeface="Georgia"/>
            </a:endParaRPr>
          </a:p>
          <a:p>
            <a:pPr indent="-256540" lvl="1" marL="660400" marR="0" rtl="0" algn="l">
              <a:lnSpc>
                <a:spcPct val="115000"/>
              </a:lnSpc>
              <a:spcBef>
                <a:spcPts val="0"/>
              </a:spcBef>
              <a:spcAft>
                <a:spcPts val="0"/>
              </a:spcAft>
              <a:buSzPts val="2800"/>
              <a:buFont typeface="Georgia"/>
              <a:buChar char="‣"/>
            </a:pPr>
            <a:r>
              <a:rPr lang="en-US" sz="2800">
                <a:latin typeface="Georgia"/>
                <a:ea typeface="Georgia"/>
                <a:cs typeface="Georgia"/>
                <a:sym typeface="Georgia"/>
              </a:rPr>
              <a:t>Harder to explain</a:t>
            </a:r>
            <a:endParaRPr sz="2800">
              <a:latin typeface="Georgia"/>
              <a:ea typeface="Georgia"/>
              <a:cs typeface="Georgia"/>
              <a:sym typeface="Georgia"/>
            </a:endParaRPr>
          </a:p>
        </p:txBody>
      </p:sp>
      <p:sp>
        <p:nvSpPr>
          <p:cNvPr id="723" name="Shape 723"/>
          <p:cNvSpPr/>
          <p:nvPr/>
        </p:nvSpPr>
        <p:spPr>
          <a:xfrm>
            <a:off x="635000" y="736600"/>
            <a:ext cx="117348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PROS AND CONS OF RANDOM FORESTS</a:t>
            </a:r>
            <a:endParaRPr>
              <a:latin typeface="Oswald"/>
              <a:ea typeface="Oswald"/>
              <a:cs typeface="Oswald"/>
              <a:sym typeface="Oswa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7" name="Shape 727"/>
        <p:cNvGrpSpPr/>
        <p:nvPr/>
      </p:nvGrpSpPr>
      <p:grpSpPr>
        <a:xfrm>
          <a:off x="0" y="0"/>
          <a:ext cx="0" cy="0"/>
          <a:chOff x="0" y="0"/>
          <a:chExt cx="0" cy="0"/>
        </a:xfrm>
      </p:grpSpPr>
      <p:sp>
        <p:nvSpPr>
          <p:cNvPr id="728" name="Shape 728"/>
          <p:cNvSpPr txBox="1"/>
          <p:nvPr>
            <p:ph idx="1" type="body"/>
          </p:nvPr>
        </p:nvSpPr>
        <p:spPr>
          <a:xfrm>
            <a:off x="635006" y="1301275"/>
            <a:ext cx="11734800" cy="3810000"/>
          </a:xfrm>
          <a:prstGeom prst="rect">
            <a:avLst/>
          </a:prstGeom>
          <a:noFill/>
          <a:ln>
            <a:noFill/>
          </a:ln>
        </p:spPr>
        <p:txBody>
          <a:bodyPr anchorCtr="0" anchor="t" bIns="0" lIns="0"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Training a random forest model involves training many decision tree models.</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Since decision trees overfit easily, we use many decision trees together and randomize the way they are created.</a:t>
            </a:r>
            <a:endParaRPr sz="2800">
              <a:latin typeface="Georgia"/>
              <a:ea typeface="Georgia"/>
              <a:cs typeface="Georgia"/>
              <a:sym typeface="Georgia"/>
            </a:endParaRPr>
          </a:p>
        </p:txBody>
      </p:sp>
      <p:sp>
        <p:nvSpPr>
          <p:cNvPr id="729" name="Shape 729"/>
          <p:cNvSpPr/>
          <p:nvPr/>
        </p:nvSpPr>
        <p:spPr>
          <a:xfrm>
            <a:off x="635000" y="736600"/>
            <a:ext cx="117348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TRAINING A RANDOM FOREST</a:t>
            </a:r>
            <a:endParaRPr>
              <a:latin typeface="Oswald"/>
              <a:ea typeface="Oswald"/>
              <a:cs typeface="Oswald"/>
              <a:sym typeface="Oswa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0" name="Shape 430"/>
        <p:cNvGrpSpPr/>
        <p:nvPr/>
      </p:nvGrpSpPr>
      <p:grpSpPr>
        <a:xfrm>
          <a:off x="0" y="0"/>
          <a:ext cx="0" cy="0"/>
          <a:chOff x="0" y="0"/>
          <a:chExt cx="0" cy="0"/>
        </a:xfrm>
      </p:grpSpPr>
      <p:sp>
        <p:nvSpPr>
          <p:cNvPr id="431" name="Shape 431"/>
          <p:cNvSpPr/>
          <p:nvPr/>
        </p:nvSpPr>
        <p:spPr>
          <a:xfrm>
            <a:off x="635000" y="736600"/>
            <a:ext cx="117348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PRE-WORK REVIEW</a:t>
            </a:r>
            <a:endParaRPr>
              <a:latin typeface="Oswald"/>
              <a:ea typeface="Oswald"/>
              <a:cs typeface="Oswald"/>
              <a:sym typeface="Oswald"/>
            </a:endParaRPr>
          </a:p>
        </p:txBody>
      </p:sp>
      <p:sp>
        <p:nvSpPr>
          <p:cNvPr id="432" name="Shape 432"/>
          <p:cNvSpPr txBox="1"/>
          <p:nvPr>
            <p:ph idx="1" type="body"/>
          </p:nvPr>
        </p:nvSpPr>
        <p:spPr>
          <a:xfrm>
            <a:off x="635006" y="958000"/>
            <a:ext cx="11734800" cy="3810000"/>
          </a:xfrm>
          <a:prstGeom prst="rect">
            <a:avLst/>
          </a:prstGeom>
          <a:noFill/>
          <a:ln>
            <a:noFill/>
          </a:ln>
        </p:spPr>
        <p:txBody>
          <a:bodyPr anchorCtr="0" anchor="t" bIns="0" lIns="0"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Use Seaborn to create plots</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Knowledge of a bootstrap sample (demo tonight)</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E</a:t>
            </a:r>
            <a:r>
              <a:rPr lang="en-US" sz="2800">
                <a:solidFill>
                  <a:srgbClr val="333333"/>
                </a:solidFill>
                <a:highlight>
                  <a:srgbClr val="FFFFFF"/>
                </a:highlight>
                <a:latin typeface="Georgia"/>
                <a:ea typeface="Georgia"/>
                <a:cs typeface="Georgia"/>
                <a:sym typeface="Georgia"/>
              </a:rPr>
              <a:t>xplain the concepts of cross-validation, logistic regression, and overfitting</a:t>
            </a:r>
            <a:endParaRPr sz="2800">
              <a:solidFill>
                <a:srgbClr val="333333"/>
              </a:solidFill>
              <a:highlight>
                <a:srgbClr val="FFFFFF"/>
              </a:highlight>
              <a:latin typeface="Georgia"/>
              <a:ea typeface="Georgia"/>
              <a:cs typeface="Georgia"/>
              <a:sym typeface="Georgia"/>
            </a:endParaRPr>
          </a:p>
          <a:p>
            <a:pPr indent="0" lvl="0" marL="0" marR="0" rtl="0" algn="l">
              <a:spcBef>
                <a:spcPts val="0"/>
              </a:spcBef>
              <a:spcAft>
                <a:spcPts val="0"/>
              </a:spcAft>
              <a:buNone/>
            </a:pPr>
            <a:r>
              <a:t/>
            </a:r>
            <a:endParaRPr sz="2800">
              <a:solidFill>
                <a:srgbClr val="333333"/>
              </a:solidFill>
              <a:highlight>
                <a:srgbClr val="FFFFFF"/>
              </a:highlight>
              <a:latin typeface="Georgia"/>
              <a:ea typeface="Georgia"/>
              <a:cs typeface="Georgia"/>
              <a:sym typeface="Georgia"/>
            </a:endParaRPr>
          </a:p>
          <a:p>
            <a:pPr indent="-256540" lvl="0" marL="203200" marR="0" rtl="0" algn="l">
              <a:spcBef>
                <a:spcPts val="0"/>
              </a:spcBef>
              <a:spcAft>
                <a:spcPts val="0"/>
              </a:spcAft>
              <a:buClr>
                <a:srgbClr val="333333"/>
              </a:buClr>
              <a:buSzPts val="2800"/>
              <a:buFont typeface="Georgia"/>
              <a:buChar char="‣"/>
            </a:pPr>
            <a:r>
              <a:rPr lang="en-US" sz="2800">
                <a:solidFill>
                  <a:srgbClr val="333333"/>
                </a:solidFill>
                <a:highlight>
                  <a:srgbClr val="FFFFFF"/>
                </a:highlight>
                <a:latin typeface="Georgia"/>
                <a:ea typeface="Georgia"/>
                <a:cs typeface="Georgia"/>
                <a:sym typeface="Georgia"/>
              </a:rPr>
              <a:t>Know how to build and evaluate </a:t>
            </a:r>
            <a:r>
              <a:rPr i="1" lang="en-US" sz="2800">
                <a:solidFill>
                  <a:srgbClr val="333333"/>
                </a:solidFill>
                <a:highlight>
                  <a:srgbClr val="FFFFFF"/>
                </a:highlight>
                <a:latin typeface="Georgia"/>
                <a:ea typeface="Georgia"/>
                <a:cs typeface="Georgia"/>
                <a:sym typeface="Georgia"/>
              </a:rPr>
              <a:t>some</a:t>
            </a:r>
            <a:r>
              <a:rPr lang="en-US" sz="2800">
                <a:solidFill>
                  <a:srgbClr val="333333"/>
                </a:solidFill>
                <a:highlight>
                  <a:srgbClr val="FFFFFF"/>
                </a:highlight>
                <a:latin typeface="Georgia"/>
                <a:ea typeface="Georgia"/>
                <a:cs typeface="Georgia"/>
                <a:sym typeface="Georgia"/>
              </a:rPr>
              <a:t> classification model in sk-learn using cross-validation and AUC</a:t>
            </a:r>
            <a:endParaRPr sz="2800">
              <a:solidFill>
                <a:srgbClr val="333333"/>
              </a:solidFill>
              <a:highlight>
                <a:srgbClr val="FFFFFF"/>
              </a:highlight>
              <a:latin typeface="Georgia"/>
              <a:ea typeface="Georgia"/>
              <a:cs typeface="Georgia"/>
              <a:sym typeface="Georgia"/>
            </a:endParaRPr>
          </a:p>
          <a:p>
            <a:pPr indent="0" lvl="0" marL="0" marR="0" rtl="0" algn="l">
              <a:spcBef>
                <a:spcPts val="1000"/>
              </a:spcBef>
              <a:spcAft>
                <a:spcPts val="0"/>
              </a:spcAft>
              <a:buNone/>
            </a:pPr>
            <a:r>
              <a:t/>
            </a:r>
            <a:endParaRPr sz="2800">
              <a:latin typeface="Georgia"/>
              <a:ea typeface="Georgia"/>
              <a:cs typeface="Georgia"/>
              <a:sym typeface="Georgia"/>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3" name="Shape 733"/>
        <p:cNvGrpSpPr/>
        <p:nvPr/>
      </p:nvGrpSpPr>
      <p:grpSpPr>
        <a:xfrm>
          <a:off x="0" y="0"/>
          <a:ext cx="0" cy="0"/>
          <a:chOff x="0" y="0"/>
          <a:chExt cx="0" cy="0"/>
        </a:xfrm>
      </p:grpSpPr>
      <p:sp>
        <p:nvSpPr>
          <p:cNvPr id="734" name="Shape 734"/>
          <p:cNvSpPr txBox="1"/>
          <p:nvPr>
            <p:ph idx="1" type="body"/>
          </p:nvPr>
        </p:nvSpPr>
        <p:spPr>
          <a:xfrm>
            <a:off x="635006" y="1301275"/>
            <a:ext cx="11734800" cy="3810000"/>
          </a:xfrm>
          <a:prstGeom prst="rect">
            <a:avLst/>
          </a:prstGeom>
          <a:noFill/>
          <a:ln>
            <a:noFill/>
          </a:ln>
        </p:spPr>
        <p:txBody>
          <a:bodyPr anchorCtr="0" anchor="t" bIns="0" lIns="0"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ts val="2800"/>
              <a:buFont typeface="Georgia"/>
              <a:buChar char="‣"/>
            </a:pPr>
            <a:r>
              <a:rPr lang="en-US" sz="2800">
                <a:latin typeface="Georgia"/>
                <a:ea typeface="Georgia"/>
                <a:cs typeface="Georgia"/>
                <a:sym typeface="Georgia"/>
              </a:rPr>
              <a:t>Random Forest Algorithm</a:t>
            </a:r>
            <a:endParaRPr sz="2800">
              <a:latin typeface="Georgia"/>
              <a:ea typeface="Georgia"/>
              <a:cs typeface="Georgia"/>
              <a:sym typeface="Georgia"/>
            </a:endParaRPr>
          </a:p>
          <a:p>
            <a:pPr indent="0" lvl="0" marL="0" marR="0" rtl="0" algn="l">
              <a:lnSpc>
                <a:spcPct val="100000"/>
              </a:lnSpc>
              <a:spcBef>
                <a:spcPts val="0"/>
              </a:spcBef>
              <a:spcAft>
                <a:spcPts val="0"/>
              </a:spcAft>
              <a:buNone/>
            </a:pPr>
            <a:r>
              <a:t/>
            </a:r>
            <a:endParaRPr sz="2800">
              <a:latin typeface="Georgia"/>
              <a:ea typeface="Georgia"/>
              <a:cs typeface="Georgia"/>
              <a:sym typeface="Georgia"/>
            </a:endParaRPr>
          </a:p>
          <a:p>
            <a:pPr indent="-256540" lvl="1" marL="660400" marR="0" rtl="0" algn="l">
              <a:lnSpc>
                <a:spcPct val="100000"/>
              </a:lnSpc>
              <a:spcBef>
                <a:spcPts val="0"/>
              </a:spcBef>
              <a:spcAft>
                <a:spcPts val="0"/>
              </a:spcAft>
              <a:buSzPts val="2800"/>
              <a:buFont typeface="Georgia"/>
              <a:buAutoNum type="alphaLcPeriod"/>
            </a:pPr>
            <a:r>
              <a:rPr lang="en-US" sz="2800">
                <a:latin typeface="Georgia"/>
                <a:ea typeface="Georgia"/>
                <a:cs typeface="Georgia"/>
                <a:sym typeface="Georgia"/>
              </a:rPr>
              <a:t>Take a bootstrap sample of the dataset.</a:t>
            </a:r>
            <a:endParaRPr sz="2800">
              <a:latin typeface="Georgia"/>
              <a:ea typeface="Georgia"/>
              <a:cs typeface="Georgia"/>
              <a:sym typeface="Georgia"/>
            </a:endParaRPr>
          </a:p>
          <a:p>
            <a:pPr indent="0" lvl="0" marL="0" marR="0" rtl="0" algn="l">
              <a:lnSpc>
                <a:spcPct val="100000"/>
              </a:lnSpc>
              <a:spcBef>
                <a:spcPts val="0"/>
              </a:spcBef>
              <a:spcAft>
                <a:spcPts val="0"/>
              </a:spcAft>
              <a:buNone/>
            </a:pPr>
            <a:r>
              <a:t/>
            </a:r>
            <a:endParaRPr sz="2800">
              <a:latin typeface="Georgia"/>
              <a:ea typeface="Georgia"/>
              <a:cs typeface="Georgia"/>
              <a:sym typeface="Georgia"/>
            </a:endParaRPr>
          </a:p>
          <a:p>
            <a:pPr indent="-256540" lvl="1" marL="660400" marR="0" rtl="0" algn="l">
              <a:lnSpc>
                <a:spcPct val="100000"/>
              </a:lnSpc>
              <a:spcBef>
                <a:spcPts val="0"/>
              </a:spcBef>
              <a:spcAft>
                <a:spcPts val="0"/>
              </a:spcAft>
              <a:buSzPts val="2800"/>
              <a:buFont typeface="Georgia"/>
              <a:buAutoNum type="alphaLcPeriod"/>
            </a:pPr>
            <a:r>
              <a:rPr lang="en-US" sz="2800">
                <a:latin typeface="Georgia"/>
                <a:ea typeface="Georgia"/>
                <a:cs typeface="Georgia"/>
                <a:sym typeface="Georgia"/>
              </a:rPr>
              <a:t>Train a decision tree on the bootstrap sample.  For each split/feature selection, only evaluate a </a:t>
            </a:r>
            <a:r>
              <a:rPr i="1" lang="en-US" sz="2800">
                <a:latin typeface="Georgia"/>
                <a:ea typeface="Georgia"/>
                <a:cs typeface="Georgia"/>
                <a:sym typeface="Georgia"/>
              </a:rPr>
              <a:t>limited</a:t>
            </a:r>
            <a:r>
              <a:rPr lang="en-US" sz="2800">
                <a:latin typeface="Georgia"/>
                <a:ea typeface="Georgia"/>
                <a:cs typeface="Georgia"/>
                <a:sym typeface="Georgia"/>
              </a:rPr>
              <a:t> number of features to find the best one.</a:t>
            </a:r>
            <a:endParaRPr sz="2800">
              <a:latin typeface="Georgia"/>
              <a:ea typeface="Georgia"/>
              <a:cs typeface="Georgia"/>
              <a:sym typeface="Georgia"/>
            </a:endParaRPr>
          </a:p>
          <a:p>
            <a:pPr indent="0" lvl="0" marL="0" marR="0" rtl="0" algn="l">
              <a:lnSpc>
                <a:spcPct val="100000"/>
              </a:lnSpc>
              <a:spcBef>
                <a:spcPts val="0"/>
              </a:spcBef>
              <a:spcAft>
                <a:spcPts val="0"/>
              </a:spcAft>
              <a:buNone/>
            </a:pPr>
            <a:r>
              <a:t/>
            </a:r>
            <a:endParaRPr sz="2800">
              <a:latin typeface="Georgia"/>
              <a:ea typeface="Georgia"/>
              <a:cs typeface="Georgia"/>
              <a:sym typeface="Georgia"/>
            </a:endParaRPr>
          </a:p>
          <a:p>
            <a:pPr indent="-256540" lvl="1" marL="660400" marR="0" rtl="0" algn="l">
              <a:lnSpc>
                <a:spcPct val="100000"/>
              </a:lnSpc>
              <a:spcBef>
                <a:spcPts val="0"/>
              </a:spcBef>
              <a:spcAft>
                <a:spcPts val="0"/>
              </a:spcAft>
              <a:buSzPts val="2800"/>
              <a:buFont typeface="Georgia"/>
              <a:buAutoNum type="alphaLcPeriod"/>
            </a:pPr>
            <a:r>
              <a:rPr lang="en-US" sz="2800">
                <a:latin typeface="Georgia"/>
                <a:ea typeface="Georgia"/>
                <a:cs typeface="Georgia"/>
                <a:sym typeface="Georgia"/>
              </a:rPr>
              <a:t>Repeat this for </a:t>
            </a:r>
            <a:r>
              <a:rPr i="1" lang="en-US" sz="2800">
                <a:latin typeface="Georgia"/>
                <a:ea typeface="Georgia"/>
                <a:cs typeface="Georgia"/>
                <a:sym typeface="Georgia"/>
              </a:rPr>
              <a:t>N</a:t>
            </a:r>
            <a:r>
              <a:rPr lang="en-US" sz="2800">
                <a:latin typeface="Georgia"/>
                <a:ea typeface="Georgia"/>
                <a:cs typeface="Georgia"/>
                <a:sym typeface="Georgia"/>
              </a:rPr>
              <a:t> trees.</a:t>
            </a:r>
            <a:endParaRPr sz="2800">
              <a:latin typeface="Georgia"/>
              <a:ea typeface="Georgia"/>
              <a:cs typeface="Georgia"/>
              <a:sym typeface="Georgia"/>
            </a:endParaRPr>
          </a:p>
        </p:txBody>
      </p:sp>
      <p:sp>
        <p:nvSpPr>
          <p:cNvPr id="735" name="Shape 735"/>
          <p:cNvSpPr/>
          <p:nvPr/>
        </p:nvSpPr>
        <p:spPr>
          <a:xfrm>
            <a:off x="635000" y="736600"/>
            <a:ext cx="117348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TRAINING A RANDOM FOREST</a:t>
            </a:r>
            <a:endParaRPr>
              <a:latin typeface="Oswald"/>
              <a:ea typeface="Oswald"/>
              <a:cs typeface="Oswald"/>
              <a:sym typeface="Oswa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9" name="Shape 739"/>
        <p:cNvGrpSpPr/>
        <p:nvPr/>
      </p:nvGrpSpPr>
      <p:grpSpPr>
        <a:xfrm>
          <a:off x="0" y="0"/>
          <a:ext cx="0" cy="0"/>
          <a:chOff x="0" y="0"/>
          <a:chExt cx="0" cy="0"/>
        </a:xfrm>
      </p:grpSpPr>
      <p:sp>
        <p:nvSpPr>
          <p:cNvPr id="740" name="Shape 740"/>
          <p:cNvSpPr/>
          <p:nvPr/>
        </p:nvSpPr>
        <p:spPr>
          <a:xfrm>
            <a:off x="635000" y="736600"/>
            <a:ext cx="117348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QUICK RE-INTRODUCTION</a:t>
            </a:r>
            <a:endParaRPr>
              <a:latin typeface="Oswald"/>
              <a:ea typeface="Oswald"/>
              <a:cs typeface="Oswald"/>
              <a:sym typeface="Oswald"/>
            </a:endParaRPr>
          </a:p>
        </p:txBody>
      </p:sp>
      <p:sp>
        <p:nvSpPr>
          <p:cNvPr id="741" name="Shape 741"/>
          <p:cNvSpPr/>
          <p:nvPr/>
        </p:nvSpPr>
        <p:spPr>
          <a:xfrm>
            <a:off x="635000" y="1473200"/>
            <a:ext cx="11734800" cy="4778700"/>
          </a:xfrm>
          <a:prstGeom prst="rect">
            <a:avLst/>
          </a:prstGeom>
          <a:noFill/>
          <a:ln>
            <a:noFill/>
          </a:ln>
        </p:spPr>
        <p:txBody>
          <a:bodyPr anchorCtr="0" anchor="t" bIns="0" lIns="0" rIns="0" wrap="square" tIns="0">
            <a:noAutofit/>
          </a:bodyPr>
          <a:lstStyle/>
          <a:p>
            <a:pPr indent="0" lvl="0" marL="0" rtl="0">
              <a:lnSpc>
                <a:spcPct val="88333"/>
              </a:lnSpc>
              <a:spcBef>
                <a:spcPts val="0"/>
              </a:spcBef>
              <a:spcAft>
                <a:spcPts val="0"/>
              </a:spcAft>
              <a:buNone/>
            </a:pPr>
            <a:r>
              <a:t/>
            </a:r>
            <a:endParaRPr>
              <a:latin typeface="Oswald"/>
              <a:ea typeface="Oswald"/>
              <a:cs typeface="Oswald"/>
              <a:sym typeface="Oswald"/>
            </a:endParaRPr>
          </a:p>
          <a:p>
            <a:pPr indent="0" lvl="0" marL="0" marR="0" rtl="0" algn="l">
              <a:lnSpc>
                <a:spcPct val="88333"/>
              </a:lnSpc>
              <a:spcBef>
                <a:spcPts val="0"/>
              </a:spcBef>
              <a:spcAft>
                <a:spcPts val="0"/>
              </a:spcAft>
              <a:buNone/>
            </a:pPr>
            <a:r>
              <a:rPr b="1" lang="en-US" sz="9600">
                <a:solidFill>
                  <a:srgbClr val="FFFFFF"/>
                </a:solidFill>
                <a:latin typeface="Oswald"/>
                <a:ea typeface="Oswald"/>
                <a:cs typeface="Oswald"/>
                <a:sym typeface="Oswald"/>
              </a:rPr>
              <a:t>BOOTSTRAPPING</a:t>
            </a:r>
            <a:endParaRPr b="1" sz="9600">
              <a:solidFill>
                <a:srgbClr val="FFFFFF"/>
              </a:solidFill>
              <a:latin typeface="Oswald"/>
              <a:ea typeface="Oswald"/>
              <a:cs typeface="Oswald"/>
              <a:sym typeface="Oswa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5" name="Shape 745"/>
        <p:cNvGrpSpPr/>
        <p:nvPr/>
      </p:nvGrpSpPr>
      <p:grpSpPr>
        <a:xfrm>
          <a:off x="0" y="0"/>
          <a:ext cx="0" cy="0"/>
          <a:chOff x="0" y="0"/>
          <a:chExt cx="0" cy="0"/>
        </a:xfrm>
      </p:grpSpPr>
      <p:sp>
        <p:nvSpPr>
          <p:cNvPr id="746" name="Shape 746"/>
          <p:cNvSpPr/>
          <p:nvPr/>
        </p:nvSpPr>
        <p:spPr>
          <a:xfrm>
            <a:off x="635000" y="736600"/>
            <a:ext cx="117348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GUIDED PRACTICE	</a:t>
            </a:r>
            <a:endParaRPr>
              <a:latin typeface="Oswald"/>
              <a:ea typeface="Oswald"/>
              <a:cs typeface="Oswald"/>
              <a:sym typeface="Oswald"/>
            </a:endParaRPr>
          </a:p>
        </p:txBody>
      </p:sp>
      <p:sp>
        <p:nvSpPr>
          <p:cNvPr id="747" name="Shape 747"/>
          <p:cNvSpPr/>
          <p:nvPr/>
        </p:nvSpPr>
        <p:spPr>
          <a:xfrm>
            <a:off x="635000" y="1473200"/>
            <a:ext cx="11734800" cy="4707300"/>
          </a:xfrm>
          <a:prstGeom prst="rect">
            <a:avLst/>
          </a:prstGeom>
          <a:noFill/>
          <a:ln>
            <a:noFill/>
          </a:ln>
        </p:spPr>
        <p:txBody>
          <a:bodyPr anchorCtr="0" anchor="t" bIns="0" lIns="0" rIns="0" wrap="square" tIns="0">
            <a:noAutofit/>
          </a:bodyPr>
          <a:lstStyle/>
          <a:p>
            <a:pPr indent="0" lvl="0" marL="0" rtl="0">
              <a:lnSpc>
                <a:spcPct val="88333"/>
              </a:lnSpc>
              <a:spcBef>
                <a:spcPts val="0"/>
              </a:spcBef>
              <a:spcAft>
                <a:spcPts val="0"/>
              </a:spcAft>
              <a:buNone/>
            </a:pPr>
            <a:r>
              <a:t/>
            </a:r>
            <a:endParaRPr>
              <a:latin typeface="Oswald"/>
              <a:ea typeface="Oswald"/>
              <a:cs typeface="Oswald"/>
              <a:sym typeface="Oswald"/>
            </a:endParaRPr>
          </a:p>
          <a:p>
            <a:pPr indent="0" lvl="0" marL="0" marR="0" rtl="0" algn="l">
              <a:lnSpc>
                <a:spcPct val="88333"/>
              </a:lnSpc>
              <a:spcBef>
                <a:spcPts val="0"/>
              </a:spcBef>
              <a:spcAft>
                <a:spcPts val="0"/>
              </a:spcAft>
              <a:buNone/>
            </a:pPr>
            <a:r>
              <a:rPr b="1" lang="en-US" sz="9600">
                <a:solidFill>
                  <a:srgbClr val="FFFFFF"/>
                </a:solidFill>
                <a:latin typeface="Oswald"/>
                <a:ea typeface="Oswald"/>
                <a:cs typeface="Oswald"/>
                <a:sym typeface="Oswald"/>
              </a:rPr>
              <a:t>REGRESSION WITH DECISION TREES AND RANDOM FORESTS</a:t>
            </a:r>
            <a:endParaRPr sz="9600">
              <a:latin typeface="Oswald"/>
              <a:ea typeface="Oswald"/>
              <a:cs typeface="Oswald"/>
              <a:sym typeface="Oswa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1" name="Shape 751"/>
        <p:cNvGrpSpPr/>
        <p:nvPr/>
      </p:nvGrpSpPr>
      <p:grpSpPr>
        <a:xfrm>
          <a:off x="0" y="0"/>
          <a:ext cx="0" cy="0"/>
          <a:chOff x="0" y="0"/>
          <a:chExt cx="0" cy="0"/>
        </a:xfrm>
      </p:grpSpPr>
      <p:pic>
        <p:nvPicPr>
          <p:cNvPr id="752" name="Shape 752"/>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753" name="Shape 753"/>
          <p:cNvSpPr txBox="1"/>
          <p:nvPr/>
        </p:nvSpPr>
        <p:spPr>
          <a:xfrm>
            <a:off x="726300" y="2195300"/>
            <a:ext cx="2759700" cy="3039300"/>
          </a:xfrm>
          <a:prstGeom prst="rect">
            <a:avLst/>
          </a:prstGeom>
          <a:noFill/>
          <a:ln>
            <a:noFill/>
          </a:ln>
        </p:spPr>
        <p:txBody>
          <a:bodyPr anchorCtr="0" anchor="ctr" bIns="91425" lIns="91425" rIns="91425" wrap="square" tIns="91425">
            <a:noAutofit/>
          </a:bodyPr>
          <a:lstStyle/>
          <a:p>
            <a:pPr indent="457200" lvl="0" marL="0" rtl="0">
              <a:lnSpc>
                <a:spcPct val="120000"/>
              </a:lnSpc>
              <a:spcBef>
                <a:spcPts val="0"/>
              </a:spcBef>
              <a:spcAft>
                <a:spcPts val="0"/>
              </a:spcAft>
              <a:buNone/>
            </a:pPr>
            <a:r>
              <a:rPr b="1" lang="en-US" sz="1100">
                <a:solidFill>
                  <a:srgbClr val="FFFFFF"/>
                </a:solidFill>
                <a:latin typeface="Oswald"/>
                <a:ea typeface="Oswald"/>
                <a:cs typeface="Oswald"/>
                <a:sym typeface="Oswald"/>
              </a:rPr>
              <a:t>EXERCISE</a:t>
            </a:r>
            <a:endParaRPr b="1" sz="1100">
              <a:solidFill>
                <a:srgbClr val="FFFFFF"/>
              </a:solidFill>
              <a:latin typeface="Oswald"/>
              <a:ea typeface="Oswald"/>
              <a:cs typeface="Oswald"/>
              <a:sym typeface="Oswald"/>
            </a:endParaRPr>
          </a:p>
          <a:p>
            <a:pPr indent="0" lvl="0" marL="0" rtl="0">
              <a:lnSpc>
                <a:spcPct val="115000"/>
              </a:lnSpc>
              <a:spcBef>
                <a:spcPts val="0"/>
              </a:spcBef>
              <a:spcAft>
                <a:spcPts val="0"/>
              </a:spcAft>
              <a:buNone/>
            </a:pPr>
            <a:r>
              <a:t/>
            </a:r>
            <a:endParaRPr sz="1000">
              <a:solidFill>
                <a:srgbClr val="FFFFFF"/>
              </a:solidFill>
              <a:latin typeface="Oswald"/>
              <a:ea typeface="Oswald"/>
              <a:cs typeface="Oswald"/>
              <a:sym typeface="Oswald"/>
            </a:endParaRPr>
          </a:p>
        </p:txBody>
      </p:sp>
      <p:sp>
        <p:nvSpPr>
          <p:cNvPr id="754" name="Shape 754"/>
          <p:cNvSpPr/>
          <p:nvPr/>
        </p:nvSpPr>
        <p:spPr>
          <a:xfrm>
            <a:off x="2961475" y="2224349"/>
            <a:ext cx="7559400" cy="2738700"/>
          </a:xfrm>
          <a:prstGeom prst="rect">
            <a:avLst/>
          </a:prstGeom>
          <a:noFill/>
          <a:ln>
            <a:noFill/>
          </a:ln>
        </p:spPr>
        <p:txBody>
          <a:bodyPr anchorCtr="0" anchor="ctr" bIns="50800" lIns="50800" rIns="50800" wrap="square" tIns="50800">
            <a:noAutofit/>
          </a:bodyPr>
          <a:lstStyle/>
          <a:p>
            <a:pPr indent="-342900" lvl="0" marL="457200" rtl="0">
              <a:spcBef>
                <a:spcPts val="0"/>
              </a:spcBef>
              <a:spcAft>
                <a:spcPts val="0"/>
              </a:spcAft>
              <a:buClr>
                <a:schemeClr val="dk1"/>
              </a:buClr>
              <a:buSzPts val="1800"/>
              <a:buFont typeface="Georgia"/>
              <a:buAutoNum type="arabicPeriod"/>
            </a:pPr>
            <a:r>
              <a:rPr lang="en-US" sz="1800">
                <a:latin typeface="Georgia"/>
                <a:ea typeface="Georgia"/>
                <a:cs typeface="Georgia"/>
                <a:sym typeface="Georgia"/>
              </a:rPr>
              <a:t>Build a random forest model to predict the evergreeness of a website.  Remember to use the parameter </a:t>
            </a:r>
            <a:r>
              <a:rPr lang="en-US" sz="1800">
                <a:latin typeface="Consolas"/>
                <a:ea typeface="Consolas"/>
                <a:cs typeface="Consolas"/>
                <a:sym typeface="Consolas"/>
              </a:rPr>
              <a:t>n_estimators</a:t>
            </a:r>
            <a:r>
              <a:rPr lang="en-US" sz="1800">
                <a:latin typeface="Georgia"/>
                <a:ea typeface="Georgia"/>
                <a:cs typeface="Georgia"/>
                <a:sym typeface="Georgia"/>
              </a:rPr>
              <a:t> to control the number of trees used in the model.</a:t>
            </a:r>
            <a:endParaRPr sz="1800">
              <a:latin typeface="Georgia"/>
              <a:ea typeface="Georgia"/>
              <a:cs typeface="Georgia"/>
              <a:sym typeface="Georgia"/>
            </a:endParaRPr>
          </a:p>
          <a:p>
            <a:pPr indent="-342900" lvl="0" marL="457200" rtl="0">
              <a:spcBef>
                <a:spcPts val="0"/>
              </a:spcBef>
              <a:spcAft>
                <a:spcPts val="0"/>
              </a:spcAft>
              <a:buSzPts val="1800"/>
              <a:buFont typeface="Georgia"/>
              <a:buAutoNum type="arabicPeriod"/>
            </a:pPr>
            <a:r>
              <a:rPr lang="en-US" sz="1800">
                <a:latin typeface="Georgia"/>
                <a:ea typeface="Georgia"/>
                <a:cs typeface="Georgia"/>
                <a:sym typeface="Georgia"/>
              </a:rPr>
              <a:t>Take note of the features that give the best splits to determine the most important features.</a:t>
            </a:r>
            <a:endParaRPr sz="1800">
              <a:latin typeface="Georgia"/>
              <a:ea typeface="Georgia"/>
              <a:cs typeface="Georgia"/>
              <a:sym typeface="Georgia"/>
            </a:endParaRPr>
          </a:p>
          <a:p>
            <a:pPr indent="-342900" lvl="0" marL="457200" rtl="0">
              <a:spcBef>
                <a:spcPts val="0"/>
              </a:spcBef>
              <a:spcAft>
                <a:spcPts val="0"/>
              </a:spcAft>
              <a:buSzPts val="1800"/>
              <a:buFont typeface="Georgia"/>
              <a:buAutoNum type="arabicPeriod"/>
            </a:pPr>
            <a:r>
              <a:rPr lang="en-US" sz="1800">
                <a:latin typeface="Georgia"/>
                <a:ea typeface="Georgia"/>
                <a:cs typeface="Georgia"/>
                <a:sym typeface="Georgia"/>
              </a:rPr>
              <a:t>Decision trees and random forests can be used for both classification and regression.  In regression, predictions are made by taking the average value of the samples in the leaf node.  You can take the average of the individual trees’ predictions.  Build a regression based random forest model.</a:t>
            </a:r>
            <a:endParaRPr sz="1800">
              <a:latin typeface="Georgia"/>
              <a:ea typeface="Georgia"/>
              <a:cs typeface="Georgia"/>
              <a:sym typeface="Georgia"/>
            </a:endParaRPr>
          </a:p>
        </p:txBody>
      </p:sp>
      <p:sp>
        <p:nvSpPr>
          <p:cNvPr id="755" name="Shape 755"/>
          <p:cNvSpPr/>
          <p:nvPr/>
        </p:nvSpPr>
        <p:spPr>
          <a:xfrm>
            <a:off x="3052744" y="5792341"/>
            <a:ext cx="4170900" cy="330300"/>
          </a:xfrm>
          <a:prstGeom prst="rect">
            <a:avLst/>
          </a:prstGeom>
          <a:noFill/>
          <a:ln>
            <a:noFill/>
          </a:ln>
        </p:spPr>
        <p:txBody>
          <a:bodyPr anchorCtr="0" anchor="ctr" bIns="50800" lIns="50800" rIns="50800" wrap="square" tIns="50800">
            <a:noAutofit/>
          </a:bodyPr>
          <a:lstStyle/>
          <a:p>
            <a:pPr indent="0" lvl="0" marL="0" marR="0" rtl="0" algn="l">
              <a:spcBef>
                <a:spcPts val="0"/>
              </a:spcBef>
              <a:spcAft>
                <a:spcPts val="0"/>
              </a:spcAft>
              <a:buNone/>
            </a:pPr>
            <a:r>
              <a:rPr lang="en-US" sz="1800">
                <a:latin typeface="Georgia"/>
                <a:ea typeface="Georgia"/>
                <a:cs typeface="Georgia"/>
                <a:sym typeface="Georgia"/>
              </a:rPr>
              <a:t>The models mentioned above</a:t>
            </a:r>
            <a:endParaRPr>
              <a:latin typeface="Georgia"/>
              <a:ea typeface="Georgia"/>
              <a:cs typeface="Georgia"/>
              <a:sym typeface="Georgia"/>
            </a:endParaRPr>
          </a:p>
        </p:txBody>
      </p:sp>
      <p:sp>
        <p:nvSpPr>
          <p:cNvPr id="756" name="Shape 756"/>
          <p:cNvSpPr/>
          <p:nvPr/>
        </p:nvSpPr>
        <p:spPr>
          <a:xfrm>
            <a:off x="2989800" y="1776150"/>
            <a:ext cx="8950800" cy="254100"/>
          </a:xfrm>
          <a:prstGeom prst="rect">
            <a:avLst/>
          </a:prstGeom>
          <a:noFill/>
          <a:ln>
            <a:noFill/>
          </a:ln>
        </p:spPr>
        <p:txBody>
          <a:bodyPr anchorCtr="0" anchor="t" bIns="0" lIns="0" rIns="0" wrap="square" tIns="0">
            <a:noAutofit/>
          </a:bodyPr>
          <a:lstStyle/>
          <a:p>
            <a:pPr indent="0" lvl="0" marL="0" marR="0" rtl="0" algn="l">
              <a:spcBef>
                <a:spcPts val="0"/>
              </a:spcBef>
              <a:spcAft>
                <a:spcPts val="0"/>
              </a:spcAft>
              <a:buNone/>
            </a:pPr>
            <a:r>
              <a:rPr b="1" lang="en-US" sz="2000">
                <a:latin typeface="Oswald"/>
                <a:ea typeface="Oswald"/>
                <a:cs typeface="Oswald"/>
                <a:sym typeface="Oswald"/>
              </a:rPr>
              <a:t>DIRECTIONS (20 minutes)</a:t>
            </a:r>
            <a:endParaRPr>
              <a:latin typeface="Oswald"/>
              <a:ea typeface="Oswald"/>
              <a:cs typeface="Oswald"/>
              <a:sym typeface="Oswald"/>
            </a:endParaRPr>
          </a:p>
        </p:txBody>
      </p:sp>
      <p:sp>
        <p:nvSpPr>
          <p:cNvPr id="757" name="Shape 757"/>
          <p:cNvSpPr/>
          <p:nvPr/>
        </p:nvSpPr>
        <p:spPr>
          <a:xfrm>
            <a:off x="2989800" y="5399657"/>
            <a:ext cx="3733800" cy="254100"/>
          </a:xfrm>
          <a:prstGeom prst="rect">
            <a:avLst/>
          </a:prstGeom>
          <a:noFill/>
          <a:ln>
            <a:noFill/>
          </a:ln>
        </p:spPr>
        <p:txBody>
          <a:bodyPr anchorCtr="0" anchor="t" bIns="0" lIns="0"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Oswald"/>
                <a:ea typeface="Oswald"/>
                <a:cs typeface="Oswald"/>
                <a:sym typeface="Oswald"/>
              </a:rPr>
              <a:t>DELIVERABLE</a:t>
            </a:r>
            <a:endParaRPr>
              <a:latin typeface="Oswald"/>
              <a:ea typeface="Oswald"/>
              <a:cs typeface="Oswald"/>
              <a:sym typeface="Oswald"/>
            </a:endParaRPr>
          </a:p>
        </p:txBody>
      </p:sp>
      <p:cxnSp>
        <p:nvCxnSpPr>
          <p:cNvPr id="758" name="Shape 758"/>
          <p:cNvCxnSpPr/>
          <p:nvPr/>
        </p:nvCxnSpPr>
        <p:spPr>
          <a:xfrm rot="10800000">
            <a:off x="2497950" y="1755450"/>
            <a:ext cx="0" cy="4661100"/>
          </a:xfrm>
          <a:prstGeom prst="straightConnector1">
            <a:avLst/>
          </a:prstGeom>
          <a:noFill/>
          <a:ln cap="flat" cmpd="sng" w="9525">
            <a:solidFill>
              <a:srgbClr val="B7B7B7"/>
            </a:solidFill>
            <a:prstDash val="solid"/>
            <a:round/>
            <a:headEnd len="lg" w="lg" type="none"/>
            <a:tailEnd len="lg" w="lg" type="none"/>
          </a:ln>
        </p:spPr>
      </p:cxnSp>
      <p:sp>
        <p:nvSpPr>
          <p:cNvPr id="759" name="Shape 759"/>
          <p:cNvSpPr/>
          <p:nvPr/>
        </p:nvSpPr>
        <p:spPr>
          <a:xfrm>
            <a:off x="635000" y="736600"/>
            <a:ext cx="123699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ACTIVITY: REGRESSION WITH DECISION TREES &amp; RANDOM FORESTS</a:t>
            </a:r>
            <a:endParaRPr>
              <a:latin typeface="Oswald"/>
              <a:ea typeface="Oswald"/>
              <a:cs typeface="Oswald"/>
              <a:sym typeface="Oswa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3" name="Shape 763"/>
        <p:cNvGrpSpPr/>
        <p:nvPr/>
      </p:nvGrpSpPr>
      <p:grpSpPr>
        <a:xfrm>
          <a:off x="0" y="0"/>
          <a:ext cx="0" cy="0"/>
          <a:chOff x="0" y="0"/>
          <a:chExt cx="0" cy="0"/>
        </a:xfrm>
      </p:grpSpPr>
      <p:sp>
        <p:nvSpPr>
          <p:cNvPr id="764" name="Shape 764"/>
          <p:cNvSpPr/>
          <p:nvPr/>
        </p:nvSpPr>
        <p:spPr>
          <a:xfrm>
            <a:off x="635000" y="736600"/>
            <a:ext cx="117348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INDEPENDENT PRACTICE</a:t>
            </a:r>
            <a:endParaRPr>
              <a:latin typeface="Oswald"/>
              <a:ea typeface="Oswald"/>
              <a:cs typeface="Oswald"/>
              <a:sym typeface="Oswald"/>
            </a:endParaRPr>
          </a:p>
        </p:txBody>
      </p:sp>
      <p:sp>
        <p:nvSpPr>
          <p:cNvPr id="765" name="Shape 765"/>
          <p:cNvSpPr/>
          <p:nvPr/>
        </p:nvSpPr>
        <p:spPr>
          <a:xfrm>
            <a:off x="635000" y="1473200"/>
            <a:ext cx="11734800" cy="2806800"/>
          </a:xfrm>
          <a:prstGeom prst="rect">
            <a:avLst/>
          </a:prstGeom>
          <a:noFill/>
          <a:ln>
            <a:noFill/>
          </a:ln>
        </p:spPr>
        <p:txBody>
          <a:bodyPr anchorCtr="0" anchor="t" bIns="0" lIns="0" rIns="0" wrap="square" tIns="0">
            <a:noAutofit/>
          </a:bodyPr>
          <a:lstStyle/>
          <a:p>
            <a:pPr indent="0" lvl="0" marL="0" rtl="0">
              <a:lnSpc>
                <a:spcPct val="88333"/>
              </a:lnSpc>
              <a:spcBef>
                <a:spcPts val="0"/>
              </a:spcBef>
              <a:spcAft>
                <a:spcPts val="0"/>
              </a:spcAft>
              <a:buNone/>
            </a:pPr>
            <a:r>
              <a:t/>
            </a:r>
            <a:endParaRPr>
              <a:latin typeface="Oswald"/>
              <a:ea typeface="Oswald"/>
              <a:cs typeface="Oswald"/>
              <a:sym typeface="Oswald"/>
            </a:endParaRPr>
          </a:p>
          <a:p>
            <a:pPr indent="0" lvl="0" marL="0" marR="0" rtl="0" algn="l">
              <a:lnSpc>
                <a:spcPct val="88333"/>
              </a:lnSpc>
              <a:spcBef>
                <a:spcPts val="0"/>
              </a:spcBef>
              <a:spcAft>
                <a:spcPts val="0"/>
              </a:spcAft>
              <a:buNone/>
            </a:pPr>
            <a:r>
              <a:rPr b="1" lang="en-US" sz="9600">
                <a:solidFill>
                  <a:srgbClr val="FFFFFF"/>
                </a:solidFill>
                <a:latin typeface="Oswald"/>
                <a:ea typeface="Oswald"/>
                <a:cs typeface="Oswald"/>
                <a:sym typeface="Oswald"/>
              </a:rPr>
              <a:t>EVALUATE RANDOM FOREST USING CROSS-VALIDATION</a:t>
            </a:r>
            <a:endParaRPr sz="9600">
              <a:latin typeface="Oswald"/>
              <a:ea typeface="Oswald"/>
              <a:cs typeface="Oswald"/>
              <a:sym typeface="Oswa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9" name="Shape 769"/>
        <p:cNvGrpSpPr/>
        <p:nvPr/>
      </p:nvGrpSpPr>
      <p:grpSpPr>
        <a:xfrm>
          <a:off x="0" y="0"/>
          <a:ext cx="0" cy="0"/>
          <a:chOff x="0" y="0"/>
          <a:chExt cx="0" cy="0"/>
        </a:xfrm>
      </p:grpSpPr>
      <p:pic>
        <p:nvPicPr>
          <p:cNvPr id="770" name="Shape 770"/>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771" name="Shape 771"/>
          <p:cNvSpPr txBox="1"/>
          <p:nvPr/>
        </p:nvSpPr>
        <p:spPr>
          <a:xfrm>
            <a:off x="726300" y="2195300"/>
            <a:ext cx="2759700" cy="3039300"/>
          </a:xfrm>
          <a:prstGeom prst="rect">
            <a:avLst/>
          </a:prstGeom>
          <a:noFill/>
          <a:ln>
            <a:noFill/>
          </a:ln>
        </p:spPr>
        <p:txBody>
          <a:bodyPr anchorCtr="0" anchor="ctr" bIns="91425" lIns="91425" rIns="91425" wrap="square" tIns="91425">
            <a:noAutofit/>
          </a:bodyPr>
          <a:lstStyle/>
          <a:p>
            <a:pPr indent="457200" lvl="0" marL="0" rtl="0">
              <a:lnSpc>
                <a:spcPct val="120000"/>
              </a:lnSpc>
              <a:spcBef>
                <a:spcPts val="0"/>
              </a:spcBef>
              <a:spcAft>
                <a:spcPts val="0"/>
              </a:spcAft>
              <a:buNone/>
            </a:pPr>
            <a:r>
              <a:rPr b="1" lang="en-US" sz="1100">
                <a:solidFill>
                  <a:srgbClr val="FFFFFF"/>
                </a:solidFill>
                <a:latin typeface="Oswald"/>
                <a:ea typeface="Oswald"/>
                <a:cs typeface="Oswald"/>
                <a:sym typeface="Oswald"/>
              </a:rPr>
              <a:t>EXERCISE</a:t>
            </a:r>
            <a:endParaRPr b="1" sz="1100">
              <a:solidFill>
                <a:srgbClr val="FFFFFF"/>
              </a:solidFill>
              <a:latin typeface="Oswald"/>
              <a:ea typeface="Oswald"/>
              <a:cs typeface="Oswald"/>
              <a:sym typeface="Oswald"/>
            </a:endParaRPr>
          </a:p>
          <a:p>
            <a:pPr indent="0" lvl="0" marL="0" rtl="0">
              <a:lnSpc>
                <a:spcPct val="115000"/>
              </a:lnSpc>
              <a:spcBef>
                <a:spcPts val="0"/>
              </a:spcBef>
              <a:spcAft>
                <a:spcPts val="0"/>
              </a:spcAft>
              <a:buNone/>
            </a:pPr>
            <a:r>
              <a:t/>
            </a:r>
            <a:endParaRPr sz="1000">
              <a:solidFill>
                <a:srgbClr val="FFFFFF"/>
              </a:solidFill>
              <a:latin typeface="Oswald"/>
              <a:ea typeface="Oswald"/>
              <a:cs typeface="Oswald"/>
              <a:sym typeface="Oswald"/>
            </a:endParaRPr>
          </a:p>
        </p:txBody>
      </p:sp>
      <p:sp>
        <p:nvSpPr>
          <p:cNvPr id="772" name="Shape 772"/>
          <p:cNvSpPr/>
          <p:nvPr/>
        </p:nvSpPr>
        <p:spPr>
          <a:xfrm>
            <a:off x="2961475" y="2224360"/>
            <a:ext cx="7559400" cy="2496600"/>
          </a:xfrm>
          <a:prstGeom prst="rect">
            <a:avLst/>
          </a:prstGeom>
          <a:noFill/>
          <a:ln>
            <a:noFill/>
          </a:ln>
        </p:spPr>
        <p:txBody>
          <a:bodyPr anchorCtr="0" anchor="ctr" bIns="50800" lIns="50800" rIns="50800" wrap="square" tIns="50800">
            <a:noAutofit/>
          </a:bodyPr>
          <a:lstStyle/>
          <a:p>
            <a:pPr indent="-342900" lvl="0" marL="457200" rtl="0">
              <a:spcBef>
                <a:spcPts val="0"/>
              </a:spcBef>
              <a:spcAft>
                <a:spcPts val="0"/>
              </a:spcAft>
              <a:buClr>
                <a:schemeClr val="dk1"/>
              </a:buClr>
              <a:buSzPts val="1800"/>
              <a:buFont typeface="Georgia"/>
              <a:buAutoNum type="arabicPeriod"/>
            </a:pPr>
            <a:r>
              <a:rPr lang="en-US" sz="1800">
                <a:latin typeface="Georgia"/>
                <a:ea typeface="Georgia"/>
                <a:cs typeface="Georgia"/>
                <a:sym typeface="Georgia"/>
              </a:rPr>
              <a:t>Building upon the previous Guided Practice, add any input variables to the model that you think may be relevant.</a:t>
            </a:r>
            <a:endParaRPr sz="1800">
              <a:latin typeface="Georgia"/>
              <a:ea typeface="Georgia"/>
              <a:cs typeface="Georgia"/>
              <a:sym typeface="Georgia"/>
            </a:endParaRPr>
          </a:p>
          <a:p>
            <a:pPr indent="0" lvl="0" marL="0" rtl="0">
              <a:spcBef>
                <a:spcPts val="0"/>
              </a:spcBef>
              <a:spcAft>
                <a:spcPts val="0"/>
              </a:spcAft>
              <a:buNone/>
            </a:pPr>
            <a:r>
              <a:t/>
            </a:r>
            <a:endParaRPr sz="1800">
              <a:latin typeface="Georgia"/>
              <a:ea typeface="Georgia"/>
              <a:cs typeface="Georgia"/>
              <a:sym typeface="Georgia"/>
            </a:endParaRPr>
          </a:p>
          <a:p>
            <a:pPr indent="-342900" lvl="0" marL="457200" rtl="0">
              <a:spcBef>
                <a:spcPts val="0"/>
              </a:spcBef>
              <a:spcAft>
                <a:spcPts val="0"/>
              </a:spcAft>
              <a:buSzPts val="1800"/>
              <a:buFont typeface="Georgia"/>
              <a:buAutoNum type="arabicPeriod"/>
            </a:pPr>
            <a:r>
              <a:rPr lang="en-US" sz="1800">
                <a:latin typeface="Georgia"/>
                <a:ea typeface="Georgia"/>
                <a:cs typeface="Georgia"/>
                <a:sym typeface="Georgia"/>
              </a:rPr>
              <a:t>For each feature:</a:t>
            </a:r>
            <a:endParaRPr sz="1800">
              <a:latin typeface="Georgia"/>
              <a:ea typeface="Georgia"/>
              <a:cs typeface="Georgia"/>
              <a:sym typeface="Georgia"/>
            </a:endParaRPr>
          </a:p>
          <a:p>
            <a:pPr indent="-342900" lvl="1" marL="914400" rtl="0">
              <a:spcBef>
                <a:spcPts val="0"/>
              </a:spcBef>
              <a:spcAft>
                <a:spcPts val="0"/>
              </a:spcAft>
              <a:buSzPts val="1800"/>
              <a:buFont typeface="Georgia"/>
              <a:buAutoNum type="alphaLcPeriod"/>
            </a:pPr>
            <a:r>
              <a:rPr lang="en-US" sz="1800">
                <a:latin typeface="Georgia"/>
                <a:ea typeface="Georgia"/>
                <a:cs typeface="Georgia"/>
                <a:sym typeface="Georgia"/>
              </a:rPr>
              <a:t>Evaluate the model for improved predictive performance using cross-validation.</a:t>
            </a:r>
            <a:endParaRPr sz="1800">
              <a:latin typeface="Georgia"/>
              <a:ea typeface="Georgia"/>
              <a:cs typeface="Georgia"/>
              <a:sym typeface="Georgia"/>
            </a:endParaRPr>
          </a:p>
          <a:p>
            <a:pPr indent="-342900" lvl="1" marL="914400" rtl="0">
              <a:spcBef>
                <a:spcPts val="0"/>
              </a:spcBef>
              <a:spcAft>
                <a:spcPts val="0"/>
              </a:spcAft>
              <a:buSzPts val="1800"/>
              <a:buFont typeface="Georgia"/>
              <a:buAutoNum type="alphaLcPeriod"/>
            </a:pPr>
            <a:r>
              <a:rPr lang="en-US" sz="1800">
                <a:latin typeface="Georgia"/>
                <a:ea typeface="Georgia"/>
                <a:cs typeface="Georgia"/>
                <a:sym typeface="Georgia"/>
              </a:rPr>
              <a:t>Evaluate the importance of the feature.</a:t>
            </a:r>
            <a:endParaRPr sz="1800">
              <a:latin typeface="Georgia"/>
              <a:ea typeface="Georgia"/>
              <a:cs typeface="Georgia"/>
              <a:sym typeface="Georgia"/>
            </a:endParaRPr>
          </a:p>
          <a:p>
            <a:pPr indent="0" lvl="0" marL="457200" rtl="0">
              <a:spcBef>
                <a:spcPts val="0"/>
              </a:spcBef>
              <a:spcAft>
                <a:spcPts val="0"/>
              </a:spcAft>
              <a:buNone/>
            </a:pPr>
            <a:r>
              <a:t/>
            </a:r>
            <a:endParaRPr sz="1800">
              <a:latin typeface="Georgia"/>
              <a:ea typeface="Georgia"/>
              <a:cs typeface="Georgia"/>
              <a:sym typeface="Georgia"/>
            </a:endParaRPr>
          </a:p>
          <a:p>
            <a:pPr indent="-342900" lvl="0" marL="457200" rtl="0">
              <a:spcBef>
                <a:spcPts val="0"/>
              </a:spcBef>
              <a:spcAft>
                <a:spcPts val="0"/>
              </a:spcAft>
              <a:buSzPts val="1800"/>
              <a:buFont typeface="Georgia"/>
              <a:buAutoNum type="arabicPeriod"/>
            </a:pPr>
            <a:r>
              <a:rPr b="1" lang="en-US" sz="1800">
                <a:latin typeface="Georgia"/>
                <a:ea typeface="Georgia"/>
                <a:cs typeface="Georgia"/>
                <a:sym typeface="Georgia"/>
              </a:rPr>
              <a:t>Bonus</a:t>
            </a:r>
            <a:r>
              <a:rPr lang="en-US" sz="1800">
                <a:latin typeface="Georgia"/>
                <a:ea typeface="Georgia"/>
                <a:cs typeface="Georgia"/>
                <a:sym typeface="Georgia"/>
              </a:rPr>
              <a:t>:  Just like the ‘recipe’ feature, add in similar text features and evaluate their performance.</a:t>
            </a:r>
            <a:endParaRPr sz="1800">
              <a:latin typeface="Georgia"/>
              <a:ea typeface="Georgia"/>
              <a:cs typeface="Georgia"/>
              <a:sym typeface="Georgia"/>
            </a:endParaRPr>
          </a:p>
        </p:txBody>
      </p:sp>
      <p:sp>
        <p:nvSpPr>
          <p:cNvPr id="773" name="Shape 773"/>
          <p:cNvSpPr/>
          <p:nvPr/>
        </p:nvSpPr>
        <p:spPr>
          <a:xfrm>
            <a:off x="3052754" y="5792350"/>
            <a:ext cx="6628500" cy="330300"/>
          </a:xfrm>
          <a:prstGeom prst="rect">
            <a:avLst/>
          </a:prstGeom>
          <a:noFill/>
          <a:ln>
            <a:noFill/>
          </a:ln>
        </p:spPr>
        <p:txBody>
          <a:bodyPr anchorCtr="0" anchor="ctr" bIns="50800" lIns="50800" rIns="50800" wrap="square" tIns="50800">
            <a:noAutofit/>
          </a:bodyPr>
          <a:lstStyle/>
          <a:p>
            <a:pPr indent="0" lvl="0" marL="0" marR="0" rtl="0" algn="l">
              <a:spcBef>
                <a:spcPts val="0"/>
              </a:spcBef>
              <a:spcAft>
                <a:spcPts val="0"/>
              </a:spcAft>
              <a:buNone/>
            </a:pPr>
            <a:r>
              <a:rPr lang="en-US" sz="1800">
                <a:latin typeface="Georgia"/>
                <a:ea typeface="Georgia"/>
                <a:cs typeface="Georgia"/>
                <a:sym typeface="Georgia"/>
              </a:rPr>
              <a:t>Newly created features and models</a:t>
            </a:r>
            <a:endParaRPr>
              <a:latin typeface="Georgia"/>
              <a:ea typeface="Georgia"/>
              <a:cs typeface="Georgia"/>
              <a:sym typeface="Georgia"/>
            </a:endParaRPr>
          </a:p>
        </p:txBody>
      </p:sp>
      <p:sp>
        <p:nvSpPr>
          <p:cNvPr id="774" name="Shape 774"/>
          <p:cNvSpPr/>
          <p:nvPr/>
        </p:nvSpPr>
        <p:spPr>
          <a:xfrm>
            <a:off x="2989800" y="5399657"/>
            <a:ext cx="3733800" cy="254100"/>
          </a:xfrm>
          <a:prstGeom prst="rect">
            <a:avLst/>
          </a:prstGeom>
          <a:noFill/>
          <a:ln>
            <a:noFill/>
          </a:ln>
        </p:spPr>
        <p:txBody>
          <a:bodyPr anchorCtr="0" anchor="t" bIns="0" lIns="0"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Oswald"/>
                <a:ea typeface="Oswald"/>
                <a:cs typeface="Oswald"/>
                <a:sym typeface="Oswald"/>
              </a:rPr>
              <a:t>DELIVERABLE</a:t>
            </a:r>
            <a:endParaRPr>
              <a:latin typeface="Oswald"/>
              <a:ea typeface="Oswald"/>
              <a:cs typeface="Oswald"/>
              <a:sym typeface="Oswald"/>
            </a:endParaRPr>
          </a:p>
        </p:txBody>
      </p:sp>
      <p:sp>
        <p:nvSpPr>
          <p:cNvPr id="775" name="Shape 775"/>
          <p:cNvSpPr/>
          <p:nvPr/>
        </p:nvSpPr>
        <p:spPr>
          <a:xfrm>
            <a:off x="2989800" y="1776150"/>
            <a:ext cx="8099700" cy="254100"/>
          </a:xfrm>
          <a:prstGeom prst="rect">
            <a:avLst/>
          </a:prstGeom>
          <a:noFill/>
          <a:ln>
            <a:noFill/>
          </a:ln>
        </p:spPr>
        <p:txBody>
          <a:bodyPr anchorCtr="0" anchor="t" bIns="0" lIns="0" rIns="0" wrap="square" tIns="0">
            <a:noAutofit/>
          </a:bodyPr>
          <a:lstStyle/>
          <a:p>
            <a:pPr indent="0" lvl="0" marL="0" marR="0" rtl="0" algn="l">
              <a:spcBef>
                <a:spcPts val="0"/>
              </a:spcBef>
              <a:spcAft>
                <a:spcPts val="0"/>
              </a:spcAft>
              <a:buNone/>
            </a:pPr>
            <a:r>
              <a:rPr b="1" lang="en-US" sz="2000">
                <a:latin typeface="Oswald"/>
                <a:ea typeface="Oswald"/>
                <a:cs typeface="Oswald"/>
                <a:sym typeface="Oswald"/>
              </a:rPr>
              <a:t>DIRECTIONS (25 minutes)</a:t>
            </a:r>
            <a:endParaRPr>
              <a:latin typeface="Oswald"/>
              <a:ea typeface="Oswald"/>
              <a:cs typeface="Oswald"/>
              <a:sym typeface="Oswald"/>
            </a:endParaRPr>
          </a:p>
        </p:txBody>
      </p:sp>
      <p:cxnSp>
        <p:nvCxnSpPr>
          <p:cNvPr id="776" name="Shape 776"/>
          <p:cNvCxnSpPr/>
          <p:nvPr/>
        </p:nvCxnSpPr>
        <p:spPr>
          <a:xfrm rot="10800000">
            <a:off x="2497950" y="1755450"/>
            <a:ext cx="0" cy="4661100"/>
          </a:xfrm>
          <a:prstGeom prst="straightConnector1">
            <a:avLst/>
          </a:prstGeom>
          <a:noFill/>
          <a:ln cap="flat" cmpd="sng" w="9525">
            <a:solidFill>
              <a:srgbClr val="B7B7B7"/>
            </a:solidFill>
            <a:prstDash val="solid"/>
            <a:round/>
            <a:headEnd len="lg" w="lg" type="none"/>
            <a:tailEnd len="lg" w="lg" type="none"/>
          </a:ln>
        </p:spPr>
      </p:cxnSp>
      <p:sp>
        <p:nvSpPr>
          <p:cNvPr id="777" name="Shape 777"/>
          <p:cNvSpPr/>
          <p:nvPr/>
        </p:nvSpPr>
        <p:spPr>
          <a:xfrm>
            <a:off x="635000" y="736600"/>
            <a:ext cx="123699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ACTIVITY: EVALUATE RANDOM FOREST USING CROSS-VALIDATION</a:t>
            </a:r>
            <a:endParaRPr>
              <a:latin typeface="Oswald"/>
              <a:ea typeface="Oswald"/>
              <a:cs typeface="Oswald"/>
              <a:sym typeface="Oswa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1" name="Shape 781"/>
        <p:cNvGrpSpPr/>
        <p:nvPr/>
      </p:nvGrpSpPr>
      <p:grpSpPr>
        <a:xfrm>
          <a:off x="0" y="0"/>
          <a:ext cx="0" cy="0"/>
          <a:chOff x="0" y="0"/>
          <a:chExt cx="0" cy="0"/>
        </a:xfrm>
      </p:grpSpPr>
      <p:sp>
        <p:nvSpPr>
          <p:cNvPr id="782" name="Shape 782"/>
          <p:cNvSpPr/>
          <p:nvPr/>
        </p:nvSpPr>
        <p:spPr>
          <a:xfrm>
            <a:off x="635000" y="736600"/>
            <a:ext cx="117348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CONCLUSION</a:t>
            </a:r>
            <a:endParaRPr>
              <a:latin typeface="Oswald"/>
              <a:ea typeface="Oswald"/>
              <a:cs typeface="Oswald"/>
              <a:sym typeface="Oswald"/>
            </a:endParaRPr>
          </a:p>
        </p:txBody>
      </p:sp>
      <p:sp>
        <p:nvSpPr>
          <p:cNvPr id="783" name="Shape 783"/>
          <p:cNvSpPr/>
          <p:nvPr/>
        </p:nvSpPr>
        <p:spPr>
          <a:xfrm>
            <a:off x="635000" y="1473200"/>
            <a:ext cx="11734800" cy="2806800"/>
          </a:xfrm>
          <a:prstGeom prst="rect">
            <a:avLst/>
          </a:prstGeom>
          <a:noFill/>
          <a:ln>
            <a:noFill/>
          </a:ln>
        </p:spPr>
        <p:txBody>
          <a:bodyPr anchorCtr="0" anchor="t" bIns="0" lIns="0" rIns="0" wrap="square" tIns="0">
            <a:noAutofit/>
          </a:bodyPr>
          <a:lstStyle/>
          <a:p>
            <a:pPr indent="0" lvl="0" marL="0" rtl="0">
              <a:lnSpc>
                <a:spcPct val="88333"/>
              </a:lnSpc>
              <a:spcBef>
                <a:spcPts val="0"/>
              </a:spcBef>
              <a:spcAft>
                <a:spcPts val="0"/>
              </a:spcAft>
              <a:buNone/>
            </a:pPr>
            <a:r>
              <a:t/>
            </a:r>
            <a:endParaRPr>
              <a:latin typeface="Oswald"/>
              <a:ea typeface="Oswald"/>
              <a:cs typeface="Oswald"/>
              <a:sym typeface="Oswald"/>
            </a:endParaRPr>
          </a:p>
          <a:p>
            <a:pPr indent="0" lvl="0" marL="0" marR="0" rtl="0" algn="l">
              <a:lnSpc>
                <a:spcPct val="88333"/>
              </a:lnSpc>
              <a:spcBef>
                <a:spcPts val="0"/>
              </a:spcBef>
              <a:spcAft>
                <a:spcPts val="0"/>
              </a:spcAft>
              <a:buNone/>
            </a:pPr>
            <a:r>
              <a:rPr b="1" lang="en-US" sz="9600">
                <a:solidFill>
                  <a:srgbClr val="FFFFFF"/>
                </a:solidFill>
                <a:latin typeface="Oswald"/>
                <a:ea typeface="Oswald"/>
                <a:cs typeface="Oswald"/>
                <a:sym typeface="Oswald"/>
              </a:rPr>
              <a:t>TOPIC REVIEW</a:t>
            </a:r>
            <a:endParaRPr sz="9600">
              <a:latin typeface="Oswald"/>
              <a:ea typeface="Oswald"/>
              <a:cs typeface="Oswald"/>
              <a:sym typeface="Oswa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7" name="Shape 787"/>
        <p:cNvGrpSpPr/>
        <p:nvPr/>
      </p:nvGrpSpPr>
      <p:grpSpPr>
        <a:xfrm>
          <a:off x="0" y="0"/>
          <a:ext cx="0" cy="0"/>
          <a:chOff x="0" y="0"/>
          <a:chExt cx="0" cy="0"/>
        </a:xfrm>
      </p:grpSpPr>
      <p:sp>
        <p:nvSpPr>
          <p:cNvPr id="788" name="Shape 788"/>
          <p:cNvSpPr txBox="1"/>
          <p:nvPr>
            <p:ph idx="1" type="body"/>
          </p:nvPr>
        </p:nvSpPr>
        <p:spPr>
          <a:xfrm>
            <a:off x="635006" y="1301275"/>
            <a:ext cx="11734800" cy="3810000"/>
          </a:xfrm>
          <a:prstGeom prst="rect">
            <a:avLst/>
          </a:prstGeom>
          <a:noFill/>
          <a:ln>
            <a:noFill/>
          </a:ln>
        </p:spPr>
        <p:txBody>
          <a:bodyPr anchorCtr="0" anchor="t" bIns="0" lIns="0"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What are decision trees?</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What does training involve?</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What are some common problems with decision trees?</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What are random forests?</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What are some common problems with random forests?</a:t>
            </a:r>
            <a:endParaRPr sz="2800">
              <a:latin typeface="Georgia"/>
              <a:ea typeface="Georgia"/>
              <a:cs typeface="Georgia"/>
              <a:sym typeface="Georgia"/>
            </a:endParaRPr>
          </a:p>
          <a:p>
            <a:pPr indent="0" lvl="0" marL="0" marR="0" rtl="0" algn="l">
              <a:spcBef>
                <a:spcPts val="1000"/>
              </a:spcBef>
              <a:spcAft>
                <a:spcPts val="0"/>
              </a:spcAft>
              <a:buNone/>
            </a:pPr>
            <a:r>
              <a:t/>
            </a:r>
            <a:endParaRPr sz="2800">
              <a:latin typeface="Georgia"/>
              <a:ea typeface="Georgia"/>
              <a:cs typeface="Georgia"/>
              <a:sym typeface="Georgia"/>
            </a:endParaRPr>
          </a:p>
        </p:txBody>
      </p:sp>
      <p:sp>
        <p:nvSpPr>
          <p:cNvPr id="789" name="Shape 789"/>
          <p:cNvSpPr/>
          <p:nvPr/>
        </p:nvSpPr>
        <p:spPr>
          <a:xfrm>
            <a:off x="635000" y="736600"/>
            <a:ext cx="117348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REVIEW Q&amp;A</a:t>
            </a:r>
            <a:endParaRPr>
              <a:latin typeface="Oswald"/>
              <a:ea typeface="Oswald"/>
              <a:cs typeface="Oswald"/>
              <a:sym typeface="Oswa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52123"/>
        </a:solidFill>
      </p:bgPr>
    </p:bg>
    <p:spTree>
      <p:nvGrpSpPr>
        <p:cNvPr id="793" name="Shape 793"/>
        <p:cNvGrpSpPr/>
        <p:nvPr/>
      </p:nvGrpSpPr>
      <p:grpSpPr>
        <a:xfrm>
          <a:off x="0" y="0"/>
          <a:ext cx="0" cy="0"/>
          <a:chOff x="0" y="0"/>
          <a:chExt cx="0" cy="0"/>
        </a:xfrm>
      </p:grpSpPr>
      <p:sp>
        <p:nvSpPr>
          <p:cNvPr id="794" name="Shape 794"/>
          <p:cNvSpPr/>
          <p:nvPr/>
        </p:nvSpPr>
        <p:spPr>
          <a:xfrm>
            <a:off x="635000" y="736600"/>
            <a:ext cx="101601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COURSE</a:t>
            </a:r>
            <a:endParaRPr>
              <a:latin typeface="Oswald"/>
              <a:ea typeface="Oswald"/>
              <a:cs typeface="Oswald"/>
              <a:sym typeface="Oswald"/>
            </a:endParaRPr>
          </a:p>
        </p:txBody>
      </p:sp>
      <p:sp>
        <p:nvSpPr>
          <p:cNvPr id="795" name="Shape 795"/>
          <p:cNvSpPr/>
          <p:nvPr/>
        </p:nvSpPr>
        <p:spPr>
          <a:xfrm>
            <a:off x="635000" y="1473200"/>
            <a:ext cx="11734800" cy="2806800"/>
          </a:xfrm>
          <a:prstGeom prst="rect">
            <a:avLst/>
          </a:prstGeom>
          <a:noFill/>
          <a:ln>
            <a:noFill/>
          </a:ln>
        </p:spPr>
        <p:txBody>
          <a:bodyPr anchorCtr="0" anchor="t" bIns="0" lIns="0" rIns="0" wrap="square" tIns="0">
            <a:noAutofit/>
          </a:bodyPr>
          <a:lstStyle/>
          <a:p>
            <a:pPr indent="0" lvl="0" marL="0" marR="0" rtl="0" algn="l">
              <a:lnSpc>
                <a:spcPct val="88333"/>
              </a:lnSpc>
              <a:spcBef>
                <a:spcPts val="0"/>
              </a:spcBef>
              <a:spcAft>
                <a:spcPts val="0"/>
              </a:spcAft>
              <a:buNone/>
            </a:pPr>
            <a:r>
              <a:rPr b="1" lang="en-US" sz="9600">
                <a:solidFill>
                  <a:srgbClr val="FFFFFF"/>
                </a:solidFill>
                <a:latin typeface="Oswald"/>
                <a:ea typeface="Oswald"/>
                <a:cs typeface="Oswald"/>
                <a:sym typeface="Oswald"/>
              </a:rPr>
              <a:t>BEFORE NEXT CLASS</a:t>
            </a:r>
            <a:endParaRPr sz="9600">
              <a:latin typeface="Oswald"/>
              <a:ea typeface="Oswald"/>
              <a:cs typeface="Oswald"/>
              <a:sym typeface="Oswa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9" name="Shape 799"/>
        <p:cNvGrpSpPr/>
        <p:nvPr/>
      </p:nvGrpSpPr>
      <p:grpSpPr>
        <a:xfrm>
          <a:off x="0" y="0"/>
          <a:ext cx="0" cy="0"/>
          <a:chOff x="0" y="0"/>
          <a:chExt cx="0" cy="0"/>
        </a:xfrm>
      </p:grpSpPr>
      <p:sp>
        <p:nvSpPr>
          <p:cNvPr id="800" name="Shape 800"/>
          <p:cNvSpPr/>
          <p:nvPr/>
        </p:nvSpPr>
        <p:spPr>
          <a:xfrm>
            <a:off x="635000" y="736600"/>
            <a:ext cx="117348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BEFORE NEXT CLASS</a:t>
            </a:r>
            <a:endParaRPr>
              <a:latin typeface="Oswald"/>
              <a:ea typeface="Oswald"/>
              <a:cs typeface="Oswald"/>
              <a:sym typeface="Oswald"/>
            </a:endParaRPr>
          </a:p>
        </p:txBody>
      </p:sp>
      <p:sp>
        <p:nvSpPr>
          <p:cNvPr id="801" name="Shape 801"/>
          <p:cNvSpPr txBox="1"/>
          <p:nvPr>
            <p:ph type="title"/>
          </p:nvPr>
        </p:nvSpPr>
        <p:spPr>
          <a:xfrm>
            <a:off x="635000" y="1473200"/>
            <a:ext cx="11734800" cy="711300"/>
          </a:xfrm>
          <a:prstGeom prst="rect">
            <a:avLst/>
          </a:prstGeom>
          <a:noFill/>
          <a:ln>
            <a:noFill/>
          </a:ln>
        </p:spPr>
        <p:txBody>
          <a:bodyPr anchorCtr="0" anchor="t" bIns="0" lIns="0" rIns="0" wrap="square" tIns="0">
            <a:noAutofit/>
          </a:bodyPr>
          <a:lstStyle/>
          <a:p>
            <a:pPr indent="0" lvl="0" marL="0" marR="0" rtl="0" algn="l">
              <a:lnSpc>
                <a:spcPct val="92592"/>
              </a:lnSpc>
              <a:spcBef>
                <a:spcPts val="0"/>
              </a:spcBef>
              <a:spcAft>
                <a:spcPts val="0"/>
              </a:spcAft>
              <a:buNone/>
            </a:pPr>
            <a:r>
              <a:rPr b="1" lang="en-US" sz="5400">
                <a:latin typeface="Oswald"/>
                <a:ea typeface="Oswald"/>
                <a:cs typeface="Oswald"/>
                <a:sym typeface="Oswald"/>
              </a:rPr>
              <a:t>DUE DATE</a:t>
            </a:r>
            <a:endParaRPr>
              <a:latin typeface="Oswald"/>
              <a:ea typeface="Oswald"/>
              <a:cs typeface="Oswald"/>
              <a:sym typeface="Oswald"/>
            </a:endParaRPr>
          </a:p>
        </p:txBody>
      </p:sp>
      <p:sp>
        <p:nvSpPr>
          <p:cNvPr id="802" name="Shape 802"/>
          <p:cNvSpPr txBox="1"/>
          <p:nvPr>
            <p:ph idx="1" type="body"/>
          </p:nvPr>
        </p:nvSpPr>
        <p:spPr>
          <a:xfrm>
            <a:off x="632056" y="2413000"/>
            <a:ext cx="11734800" cy="3810000"/>
          </a:xfrm>
          <a:prstGeom prst="rect">
            <a:avLst/>
          </a:prstGeom>
          <a:noFill/>
          <a:ln>
            <a:noFill/>
          </a:ln>
        </p:spPr>
        <p:txBody>
          <a:bodyPr anchorCtr="0" anchor="t" bIns="0" lIns="0"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Project: Final Project, Deliverable 2</a:t>
            </a:r>
            <a:endParaRPr sz="2800">
              <a:latin typeface="Georgia"/>
              <a:ea typeface="Georgia"/>
              <a:cs typeface="Georgia"/>
              <a:sym typeface="Georgia"/>
            </a:endParaRPr>
          </a:p>
          <a:p>
            <a:pPr indent="0" lvl="0" marL="0" marR="0" rtl="0" algn="l">
              <a:spcBef>
                <a:spcPts val="1000"/>
              </a:spcBef>
              <a:spcAft>
                <a:spcPts val="0"/>
              </a:spcAft>
              <a:buNone/>
            </a:pPr>
            <a:r>
              <a:t/>
            </a:r>
            <a:endParaRPr>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6" name="Shape 436"/>
        <p:cNvGrpSpPr/>
        <p:nvPr/>
      </p:nvGrpSpPr>
      <p:grpSpPr>
        <a:xfrm>
          <a:off x="0" y="0"/>
          <a:ext cx="0" cy="0"/>
          <a:chOff x="0" y="0"/>
          <a:chExt cx="0" cy="0"/>
        </a:xfrm>
      </p:grpSpPr>
      <p:sp>
        <p:nvSpPr>
          <p:cNvPr id="437" name="Shape 437"/>
          <p:cNvSpPr/>
          <p:nvPr/>
        </p:nvSpPr>
        <p:spPr>
          <a:xfrm>
            <a:off x="635000" y="736600"/>
            <a:ext cx="117348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OPENING</a:t>
            </a:r>
            <a:endParaRPr>
              <a:latin typeface="Oswald"/>
              <a:ea typeface="Oswald"/>
              <a:cs typeface="Oswald"/>
              <a:sym typeface="Oswald"/>
            </a:endParaRPr>
          </a:p>
        </p:txBody>
      </p:sp>
      <p:sp>
        <p:nvSpPr>
          <p:cNvPr id="438" name="Shape 438"/>
          <p:cNvSpPr/>
          <p:nvPr/>
        </p:nvSpPr>
        <p:spPr>
          <a:xfrm>
            <a:off x="635000" y="1473200"/>
            <a:ext cx="11734800" cy="2806700"/>
          </a:xfrm>
          <a:prstGeom prst="rect">
            <a:avLst/>
          </a:prstGeom>
          <a:noFill/>
          <a:ln>
            <a:noFill/>
          </a:ln>
        </p:spPr>
        <p:txBody>
          <a:bodyPr anchorCtr="0" anchor="t" bIns="0" lIns="0" rIns="0" wrap="square" tIns="0">
            <a:noAutofit/>
          </a:bodyPr>
          <a:lstStyle/>
          <a:p>
            <a:pPr indent="0" lvl="0" marL="0" rtl="0">
              <a:lnSpc>
                <a:spcPct val="75000"/>
              </a:lnSpc>
              <a:spcBef>
                <a:spcPts val="0"/>
              </a:spcBef>
              <a:spcAft>
                <a:spcPts val="0"/>
              </a:spcAft>
              <a:buClr>
                <a:schemeClr val="dk1"/>
              </a:buClr>
              <a:buFont typeface="Arial"/>
              <a:buNone/>
            </a:pPr>
            <a:r>
              <a:rPr b="1" lang="en-US" sz="9600">
                <a:solidFill>
                  <a:schemeClr val="lt1"/>
                </a:solidFill>
                <a:latin typeface="Oswald"/>
                <a:ea typeface="Oswald"/>
                <a:cs typeface="Oswald"/>
                <a:sym typeface="Oswald"/>
              </a:rPr>
              <a:t>DECISION TREES AND RANDOM FORESTS</a:t>
            </a:r>
            <a:endParaRPr sz="9600">
              <a:solidFill>
                <a:schemeClr val="dk1"/>
              </a:solidFill>
              <a:latin typeface="Oswald"/>
              <a:ea typeface="Oswald"/>
              <a:cs typeface="Oswald"/>
              <a:sym typeface="Oswa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D9D9"/>
        </a:solidFill>
      </p:bgPr>
    </p:bg>
    <p:spTree>
      <p:nvGrpSpPr>
        <p:cNvPr id="806" name="Shape 806"/>
        <p:cNvGrpSpPr/>
        <p:nvPr/>
      </p:nvGrpSpPr>
      <p:grpSpPr>
        <a:xfrm>
          <a:off x="0" y="0"/>
          <a:ext cx="0" cy="0"/>
          <a:chOff x="0" y="0"/>
          <a:chExt cx="0" cy="0"/>
        </a:xfrm>
      </p:grpSpPr>
      <p:sp>
        <p:nvSpPr>
          <p:cNvPr id="807" name="Shape 807"/>
          <p:cNvSpPr/>
          <p:nvPr/>
        </p:nvSpPr>
        <p:spPr>
          <a:xfrm>
            <a:off x="635000" y="736600"/>
            <a:ext cx="101601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LESSON</a:t>
            </a:r>
            <a:endParaRPr>
              <a:latin typeface="Oswald"/>
              <a:ea typeface="Oswald"/>
              <a:cs typeface="Oswald"/>
              <a:sym typeface="Oswald"/>
            </a:endParaRPr>
          </a:p>
        </p:txBody>
      </p:sp>
      <p:sp>
        <p:nvSpPr>
          <p:cNvPr id="808" name="Shape 808"/>
          <p:cNvSpPr/>
          <p:nvPr/>
        </p:nvSpPr>
        <p:spPr>
          <a:xfrm>
            <a:off x="635000" y="1473200"/>
            <a:ext cx="11734800" cy="2806800"/>
          </a:xfrm>
          <a:prstGeom prst="rect">
            <a:avLst/>
          </a:prstGeom>
          <a:noFill/>
          <a:ln>
            <a:noFill/>
          </a:ln>
        </p:spPr>
        <p:txBody>
          <a:bodyPr anchorCtr="0" anchor="t" bIns="0" lIns="0" rIns="0" wrap="square" tIns="0">
            <a:noAutofit/>
          </a:bodyPr>
          <a:lstStyle/>
          <a:p>
            <a:pPr indent="0" lvl="0" marL="0" marR="0" rtl="0" algn="l">
              <a:lnSpc>
                <a:spcPct val="88333"/>
              </a:lnSpc>
              <a:spcBef>
                <a:spcPts val="0"/>
              </a:spcBef>
              <a:spcAft>
                <a:spcPts val="0"/>
              </a:spcAft>
              <a:buNone/>
            </a:pPr>
            <a:r>
              <a:rPr b="1" lang="en-US" sz="9600">
                <a:solidFill>
                  <a:srgbClr val="FFFFFF"/>
                </a:solidFill>
                <a:latin typeface="Oswald"/>
                <a:ea typeface="Oswald"/>
                <a:cs typeface="Oswald"/>
                <a:sym typeface="Oswald"/>
              </a:rPr>
              <a:t>CREDITS</a:t>
            </a:r>
            <a:endParaRPr sz="9600">
              <a:latin typeface="Oswald"/>
              <a:ea typeface="Oswald"/>
              <a:cs typeface="Oswald"/>
              <a:sym typeface="Oswa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D800"/>
        </a:solidFill>
      </p:bgPr>
    </p:bg>
    <p:spTree>
      <p:nvGrpSpPr>
        <p:cNvPr id="812" name="Shape 812"/>
        <p:cNvGrpSpPr/>
        <p:nvPr/>
      </p:nvGrpSpPr>
      <p:grpSpPr>
        <a:xfrm>
          <a:off x="0" y="0"/>
          <a:ext cx="0" cy="0"/>
          <a:chOff x="0" y="0"/>
          <a:chExt cx="0" cy="0"/>
        </a:xfrm>
      </p:grpSpPr>
      <p:sp>
        <p:nvSpPr>
          <p:cNvPr id="813" name="Shape 813"/>
          <p:cNvSpPr/>
          <p:nvPr/>
        </p:nvSpPr>
        <p:spPr>
          <a:xfrm>
            <a:off x="635000" y="1473200"/>
            <a:ext cx="11734800" cy="1612800"/>
          </a:xfrm>
          <a:prstGeom prst="rect">
            <a:avLst/>
          </a:prstGeom>
          <a:noFill/>
          <a:ln>
            <a:noFill/>
          </a:ln>
        </p:spPr>
        <p:txBody>
          <a:bodyPr anchorCtr="0" anchor="t" bIns="0" lIns="0" rIns="0" wrap="square" tIns="0">
            <a:noAutofit/>
          </a:bodyPr>
          <a:lstStyle/>
          <a:p>
            <a:pPr indent="0" lvl="0" marL="0" marR="0" rtl="0" algn="l">
              <a:lnSpc>
                <a:spcPct val="75000"/>
              </a:lnSpc>
              <a:spcBef>
                <a:spcPts val="0"/>
              </a:spcBef>
              <a:spcAft>
                <a:spcPts val="0"/>
              </a:spcAft>
              <a:buNone/>
            </a:pPr>
            <a:r>
              <a:rPr b="1" lang="en-US" sz="9000">
                <a:solidFill>
                  <a:srgbClr val="FFFFFF"/>
                </a:solidFill>
                <a:latin typeface="Oswald"/>
                <a:ea typeface="Oswald"/>
                <a:cs typeface="Oswald"/>
                <a:sym typeface="Oswald"/>
              </a:rPr>
              <a:t>Q &amp; A</a:t>
            </a:r>
            <a:endParaRPr>
              <a:latin typeface="Oswald"/>
              <a:ea typeface="Oswald"/>
              <a:cs typeface="Oswald"/>
              <a:sym typeface="Oswald"/>
            </a:endParaRPr>
          </a:p>
        </p:txBody>
      </p:sp>
      <p:cxnSp>
        <p:nvCxnSpPr>
          <p:cNvPr id="814" name="Shape 814"/>
          <p:cNvCxnSpPr/>
          <p:nvPr/>
        </p:nvCxnSpPr>
        <p:spPr>
          <a:xfrm>
            <a:off x="635000" y="635000"/>
            <a:ext cx="11734800" cy="0"/>
          </a:xfrm>
          <a:prstGeom prst="straightConnector1">
            <a:avLst/>
          </a:prstGeom>
          <a:noFill/>
          <a:ln cap="flat" cmpd="sng" w="12700">
            <a:solidFill>
              <a:srgbClr val="FFFFFF"/>
            </a:solidFill>
            <a:prstDash val="solid"/>
            <a:miter lim="8000"/>
            <a:headEnd len="med" w="med" type="none"/>
            <a:tailEnd len="med" w="med" type="none"/>
          </a:ln>
        </p:spPr>
      </p:cxnSp>
      <p:cxnSp>
        <p:nvCxnSpPr>
          <p:cNvPr id="815" name="Shape 815"/>
          <p:cNvCxnSpPr/>
          <p:nvPr/>
        </p:nvCxnSpPr>
        <p:spPr>
          <a:xfrm>
            <a:off x="635000" y="1219200"/>
            <a:ext cx="11734800" cy="0"/>
          </a:xfrm>
          <a:prstGeom prst="straightConnector1">
            <a:avLst/>
          </a:prstGeom>
          <a:noFill/>
          <a:ln cap="flat" cmpd="sng" w="12700">
            <a:solidFill>
              <a:srgbClr val="FFFFFF"/>
            </a:solidFill>
            <a:prstDash val="solid"/>
            <a:miter lim="8000"/>
            <a:headEnd len="med" w="med" type="none"/>
            <a:tailEnd len="med" w="med" type="none"/>
          </a:ln>
        </p:spPr>
      </p:cxnSp>
      <p:sp>
        <p:nvSpPr>
          <p:cNvPr id="816" name="Shape 816"/>
          <p:cNvSpPr/>
          <p:nvPr/>
        </p:nvSpPr>
        <p:spPr>
          <a:xfrm>
            <a:off x="635000" y="736600"/>
            <a:ext cx="7721700" cy="431700"/>
          </a:xfrm>
          <a:prstGeom prst="rect">
            <a:avLst/>
          </a:prstGeom>
          <a:noFill/>
          <a:ln>
            <a:noFill/>
          </a:ln>
        </p:spPr>
        <p:txBody>
          <a:bodyPr anchorCtr="0" anchor="t" bIns="0" lIns="0" rIns="0" wrap="square" tIns="0">
            <a:noAutofit/>
          </a:bodyPr>
          <a:lstStyle/>
          <a:p>
            <a:pPr indent="0" lvl="0" marL="0" marR="0" rtl="0" algn="l">
              <a:lnSpc>
                <a:spcPct val="114285"/>
              </a:lnSpc>
              <a:spcBef>
                <a:spcPts val="0"/>
              </a:spcBef>
              <a:spcAft>
                <a:spcPts val="0"/>
              </a:spcAft>
              <a:buNone/>
            </a:pPr>
            <a:r>
              <a:rPr b="1" lang="en-US" sz="2800">
                <a:latin typeface="Oswald"/>
                <a:ea typeface="Oswald"/>
                <a:cs typeface="Oswald"/>
                <a:sym typeface="Oswald"/>
              </a:rPr>
              <a:t>LESSON</a:t>
            </a:r>
            <a:endParaRPr>
              <a:latin typeface="Oswald"/>
              <a:ea typeface="Oswald"/>
              <a:cs typeface="Oswald"/>
              <a:sym typeface="Oswa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AFC0"/>
        </a:solidFill>
      </p:bgPr>
    </p:bg>
    <p:spTree>
      <p:nvGrpSpPr>
        <p:cNvPr id="820" name="Shape 820"/>
        <p:cNvGrpSpPr/>
        <p:nvPr/>
      </p:nvGrpSpPr>
      <p:grpSpPr>
        <a:xfrm>
          <a:off x="0" y="0"/>
          <a:ext cx="0" cy="0"/>
          <a:chOff x="0" y="0"/>
          <a:chExt cx="0" cy="0"/>
        </a:xfrm>
      </p:grpSpPr>
      <p:sp>
        <p:nvSpPr>
          <p:cNvPr id="821" name="Shape 821"/>
          <p:cNvSpPr/>
          <p:nvPr/>
        </p:nvSpPr>
        <p:spPr>
          <a:xfrm>
            <a:off x="635000" y="1473200"/>
            <a:ext cx="11734800" cy="1612800"/>
          </a:xfrm>
          <a:prstGeom prst="rect">
            <a:avLst/>
          </a:prstGeom>
          <a:noFill/>
          <a:ln>
            <a:noFill/>
          </a:ln>
        </p:spPr>
        <p:txBody>
          <a:bodyPr anchorCtr="0" anchor="t" bIns="0" lIns="0" rIns="0" wrap="square" tIns="0">
            <a:noAutofit/>
          </a:bodyPr>
          <a:lstStyle/>
          <a:p>
            <a:pPr indent="0" lvl="0" marL="0" marR="0" rtl="0" algn="l">
              <a:lnSpc>
                <a:spcPct val="75000"/>
              </a:lnSpc>
              <a:spcBef>
                <a:spcPts val="0"/>
              </a:spcBef>
              <a:spcAft>
                <a:spcPts val="0"/>
              </a:spcAft>
              <a:buNone/>
            </a:pPr>
            <a:r>
              <a:rPr b="1" lang="en-US" sz="9000">
                <a:solidFill>
                  <a:srgbClr val="FFFFFF"/>
                </a:solidFill>
                <a:latin typeface="Oswald"/>
                <a:ea typeface="Oswald"/>
                <a:cs typeface="Oswald"/>
                <a:sym typeface="Oswald"/>
              </a:rPr>
              <a:t>EXIT TICKET </a:t>
            </a:r>
            <a:endParaRPr b="1" sz="9000">
              <a:solidFill>
                <a:srgbClr val="FFFFFF"/>
              </a:solidFill>
              <a:latin typeface="Oswald"/>
              <a:ea typeface="Oswald"/>
              <a:cs typeface="Oswald"/>
              <a:sym typeface="Oswald"/>
            </a:endParaRPr>
          </a:p>
          <a:p>
            <a:pPr indent="0" lvl="0" marL="0" marR="0" rtl="0" algn="l">
              <a:lnSpc>
                <a:spcPct val="75000"/>
              </a:lnSpc>
              <a:spcBef>
                <a:spcPts val="0"/>
              </a:spcBef>
              <a:spcAft>
                <a:spcPts val="0"/>
              </a:spcAft>
              <a:buNone/>
            </a:pPr>
            <a:r>
              <a:t/>
            </a:r>
            <a:endParaRPr b="1" sz="9000">
              <a:solidFill>
                <a:srgbClr val="FFFFFF"/>
              </a:solidFill>
              <a:latin typeface="Impact"/>
              <a:ea typeface="Impact"/>
              <a:cs typeface="Impact"/>
              <a:sym typeface="Impact"/>
            </a:endParaRPr>
          </a:p>
        </p:txBody>
      </p:sp>
      <p:cxnSp>
        <p:nvCxnSpPr>
          <p:cNvPr id="822" name="Shape 822"/>
          <p:cNvCxnSpPr/>
          <p:nvPr/>
        </p:nvCxnSpPr>
        <p:spPr>
          <a:xfrm>
            <a:off x="635000" y="635000"/>
            <a:ext cx="11734800" cy="0"/>
          </a:xfrm>
          <a:prstGeom prst="straightConnector1">
            <a:avLst/>
          </a:prstGeom>
          <a:noFill/>
          <a:ln cap="flat" cmpd="sng" w="12700">
            <a:solidFill>
              <a:srgbClr val="FFFFFF"/>
            </a:solidFill>
            <a:prstDash val="solid"/>
            <a:miter lim="8000"/>
            <a:headEnd len="med" w="med" type="none"/>
            <a:tailEnd len="med" w="med" type="none"/>
          </a:ln>
        </p:spPr>
      </p:cxnSp>
      <p:cxnSp>
        <p:nvCxnSpPr>
          <p:cNvPr id="823" name="Shape 823"/>
          <p:cNvCxnSpPr/>
          <p:nvPr/>
        </p:nvCxnSpPr>
        <p:spPr>
          <a:xfrm>
            <a:off x="635000" y="1219200"/>
            <a:ext cx="11734800" cy="0"/>
          </a:xfrm>
          <a:prstGeom prst="straightConnector1">
            <a:avLst/>
          </a:prstGeom>
          <a:noFill/>
          <a:ln cap="flat" cmpd="sng" w="12700">
            <a:solidFill>
              <a:srgbClr val="FFFFFF"/>
            </a:solidFill>
            <a:prstDash val="solid"/>
            <a:miter lim="8000"/>
            <a:headEnd len="med" w="med" type="none"/>
            <a:tailEnd len="med" w="med" type="none"/>
          </a:ln>
        </p:spPr>
      </p:cxnSp>
      <p:sp>
        <p:nvSpPr>
          <p:cNvPr id="824" name="Shape 824"/>
          <p:cNvSpPr/>
          <p:nvPr/>
        </p:nvSpPr>
        <p:spPr>
          <a:xfrm>
            <a:off x="635000" y="736600"/>
            <a:ext cx="7721700" cy="431700"/>
          </a:xfrm>
          <a:prstGeom prst="rect">
            <a:avLst/>
          </a:prstGeom>
          <a:noFill/>
          <a:ln>
            <a:noFill/>
          </a:ln>
        </p:spPr>
        <p:txBody>
          <a:bodyPr anchorCtr="0" anchor="t" bIns="0" lIns="0" rIns="0" wrap="square" tIns="0">
            <a:noAutofit/>
          </a:bodyPr>
          <a:lstStyle/>
          <a:p>
            <a:pPr indent="0" lvl="0" marL="0" marR="0" rtl="0" algn="l">
              <a:lnSpc>
                <a:spcPct val="114285"/>
              </a:lnSpc>
              <a:spcBef>
                <a:spcPts val="0"/>
              </a:spcBef>
              <a:spcAft>
                <a:spcPts val="0"/>
              </a:spcAft>
              <a:buNone/>
            </a:pPr>
            <a:r>
              <a:rPr b="1" lang="en-US" sz="2800">
                <a:latin typeface="Oswald"/>
                <a:ea typeface="Oswald"/>
                <a:cs typeface="Oswald"/>
                <a:sym typeface="Oswald"/>
              </a:rPr>
              <a:t>LESSON</a:t>
            </a:r>
            <a:endParaRPr>
              <a:latin typeface="Oswald"/>
              <a:ea typeface="Oswald"/>
              <a:cs typeface="Oswald"/>
              <a:sym typeface="Oswald"/>
            </a:endParaRPr>
          </a:p>
        </p:txBody>
      </p:sp>
      <p:sp>
        <p:nvSpPr>
          <p:cNvPr id="825" name="Shape 825"/>
          <p:cNvSpPr/>
          <p:nvPr/>
        </p:nvSpPr>
        <p:spPr>
          <a:xfrm>
            <a:off x="3113900" y="4078875"/>
            <a:ext cx="7721700" cy="431700"/>
          </a:xfrm>
          <a:prstGeom prst="rect">
            <a:avLst/>
          </a:prstGeom>
          <a:noFill/>
          <a:ln>
            <a:noFill/>
          </a:ln>
        </p:spPr>
        <p:txBody>
          <a:bodyPr anchorCtr="0" anchor="t" bIns="0" lIns="0" rIns="0" wrap="square" tIns="0">
            <a:noAutofit/>
          </a:bodyPr>
          <a:lstStyle/>
          <a:p>
            <a:pPr indent="0" lvl="0" marL="0" marR="0" rtl="0" algn="l">
              <a:lnSpc>
                <a:spcPct val="114285"/>
              </a:lnSpc>
              <a:spcBef>
                <a:spcPts val="0"/>
              </a:spcBef>
              <a:spcAft>
                <a:spcPts val="0"/>
              </a:spcAft>
              <a:buNone/>
            </a:pPr>
            <a:r>
              <a:rPr b="1" lang="en-US" sz="2800">
                <a:latin typeface="Oswald"/>
                <a:ea typeface="Oswald"/>
                <a:cs typeface="Oswald"/>
                <a:sym typeface="Oswald"/>
              </a:rPr>
              <a:t>DON’T FORGET TO FILL OUT YOUR EXIT TICKET</a:t>
            </a:r>
            <a:endParaRPr>
              <a:latin typeface="Oswald"/>
              <a:ea typeface="Oswald"/>
              <a:cs typeface="Oswald"/>
              <a:sym typeface="Oswa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2" name="Shape 442"/>
        <p:cNvGrpSpPr/>
        <p:nvPr/>
      </p:nvGrpSpPr>
      <p:grpSpPr>
        <a:xfrm>
          <a:off x="0" y="0"/>
          <a:ext cx="0" cy="0"/>
          <a:chOff x="0" y="0"/>
          <a:chExt cx="0" cy="0"/>
        </a:xfrm>
      </p:grpSpPr>
      <p:sp>
        <p:nvSpPr>
          <p:cNvPr id="443" name="Shape 443"/>
          <p:cNvSpPr/>
          <p:nvPr/>
        </p:nvSpPr>
        <p:spPr>
          <a:xfrm>
            <a:off x="635000" y="736600"/>
            <a:ext cx="108165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ACTIVITY:  KNOWLEDGE CHECK</a:t>
            </a:r>
            <a:endParaRPr>
              <a:latin typeface="Oswald"/>
              <a:ea typeface="Oswald"/>
              <a:cs typeface="Oswald"/>
              <a:sym typeface="Oswald"/>
            </a:endParaRPr>
          </a:p>
        </p:txBody>
      </p:sp>
      <p:pic>
        <p:nvPicPr>
          <p:cNvPr id="444" name="Shape 444"/>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445" name="Shape 445"/>
          <p:cNvSpPr txBox="1"/>
          <p:nvPr/>
        </p:nvSpPr>
        <p:spPr>
          <a:xfrm>
            <a:off x="726300" y="2195300"/>
            <a:ext cx="2759700" cy="3039300"/>
          </a:xfrm>
          <a:prstGeom prst="rect">
            <a:avLst/>
          </a:prstGeom>
          <a:noFill/>
          <a:ln>
            <a:noFill/>
          </a:ln>
        </p:spPr>
        <p:txBody>
          <a:bodyPr anchorCtr="0" anchor="ctr" bIns="91425" lIns="91425" rIns="91425" wrap="square" tIns="91425">
            <a:noAutofit/>
          </a:bodyPr>
          <a:lstStyle/>
          <a:p>
            <a:pPr indent="457200" lvl="0" marL="0" rtl="0">
              <a:lnSpc>
                <a:spcPct val="120000"/>
              </a:lnSpc>
              <a:spcBef>
                <a:spcPts val="0"/>
              </a:spcBef>
              <a:spcAft>
                <a:spcPts val="0"/>
              </a:spcAft>
              <a:buNone/>
            </a:pPr>
            <a:r>
              <a:rPr b="1" lang="en-US" sz="1100">
                <a:solidFill>
                  <a:srgbClr val="FFFFFF"/>
                </a:solidFill>
                <a:latin typeface="Oswald"/>
                <a:ea typeface="Oswald"/>
                <a:cs typeface="Oswald"/>
                <a:sym typeface="Oswald"/>
              </a:rPr>
              <a:t>EXERCISE</a:t>
            </a:r>
            <a:endParaRPr b="1" sz="1100">
              <a:solidFill>
                <a:srgbClr val="FFFFFF"/>
              </a:solidFill>
              <a:latin typeface="Oswald"/>
              <a:ea typeface="Oswald"/>
              <a:cs typeface="Oswald"/>
              <a:sym typeface="Oswald"/>
            </a:endParaRPr>
          </a:p>
          <a:p>
            <a:pPr indent="0" lvl="0" marL="0" rtl="0">
              <a:lnSpc>
                <a:spcPct val="115000"/>
              </a:lnSpc>
              <a:spcBef>
                <a:spcPts val="0"/>
              </a:spcBef>
              <a:spcAft>
                <a:spcPts val="0"/>
              </a:spcAft>
              <a:buNone/>
            </a:pPr>
            <a:r>
              <a:t/>
            </a:r>
            <a:endParaRPr sz="1000">
              <a:solidFill>
                <a:srgbClr val="FFFFFF"/>
              </a:solidFill>
              <a:latin typeface="Oswald"/>
              <a:ea typeface="Oswald"/>
              <a:cs typeface="Oswald"/>
              <a:sym typeface="Oswald"/>
            </a:endParaRPr>
          </a:p>
        </p:txBody>
      </p:sp>
      <p:sp>
        <p:nvSpPr>
          <p:cNvPr id="446" name="Shape 446"/>
          <p:cNvSpPr/>
          <p:nvPr/>
        </p:nvSpPr>
        <p:spPr>
          <a:xfrm>
            <a:off x="2961475" y="2224360"/>
            <a:ext cx="7559400" cy="2496600"/>
          </a:xfrm>
          <a:prstGeom prst="rect">
            <a:avLst/>
          </a:prstGeom>
          <a:noFill/>
          <a:ln>
            <a:noFill/>
          </a:ln>
        </p:spPr>
        <p:txBody>
          <a:bodyPr anchorCtr="0" anchor="ctr" bIns="50800" lIns="50800" rIns="50800" wrap="square" tIns="50800">
            <a:noAutofit/>
          </a:bodyPr>
          <a:lstStyle/>
          <a:p>
            <a:pPr indent="-342900" lvl="0" marL="457200" rtl="0">
              <a:spcBef>
                <a:spcPts val="0"/>
              </a:spcBef>
              <a:spcAft>
                <a:spcPts val="0"/>
              </a:spcAft>
              <a:buClr>
                <a:schemeClr val="dk1"/>
              </a:buClr>
              <a:buSzPts val="1800"/>
              <a:buFont typeface="Georgia"/>
              <a:buAutoNum type="arabicPeriod"/>
            </a:pPr>
            <a:r>
              <a:rPr lang="en-US" sz="1800">
                <a:solidFill>
                  <a:schemeClr val="dk1"/>
                </a:solidFill>
                <a:latin typeface="Georgia"/>
                <a:ea typeface="Georgia"/>
                <a:cs typeface="Georgia"/>
                <a:sym typeface="Georgia"/>
              </a:rPr>
              <a:t>Define the difference between the precision and recall of a model.</a:t>
            </a:r>
            <a:endParaRPr sz="1800">
              <a:solidFill>
                <a:schemeClr val="dk1"/>
              </a:solidFill>
              <a:latin typeface="Georgia"/>
              <a:ea typeface="Georgia"/>
              <a:cs typeface="Georgia"/>
              <a:sym typeface="Georgia"/>
            </a:endParaRPr>
          </a:p>
          <a:p>
            <a:pPr indent="-342900" lvl="0" marL="457200" rtl="0">
              <a:spcBef>
                <a:spcPts val="0"/>
              </a:spcBef>
              <a:spcAft>
                <a:spcPts val="0"/>
              </a:spcAft>
              <a:buClr>
                <a:schemeClr val="dk1"/>
              </a:buClr>
              <a:buSzPts val="1800"/>
              <a:buFont typeface="Georgia"/>
              <a:buAutoNum type="arabicPeriod"/>
            </a:pPr>
            <a:r>
              <a:rPr lang="en-US" sz="1800">
                <a:solidFill>
                  <a:schemeClr val="dk1"/>
                </a:solidFill>
                <a:latin typeface="Georgia"/>
                <a:ea typeface="Georgia"/>
                <a:cs typeface="Georgia"/>
                <a:sym typeface="Georgia"/>
              </a:rPr>
              <a:t>What are some common components and use cases for logistic regression?</a:t>
            </a:r>
            <a:endParaRPr sz="1800">
              <a:solidFill>
                <a:schemeClr val="dk1"/>
              </a:solidFill>
              <a:latin typeface="Georgia"/>
              <a:ea typeface="Georgia"/>
              <a:cs typeface="Georgia"/>
              <a:sym typeface="Georgia"/>
            </a:endParaRPr>
          </a:p>
        </p:txBody>
      </p:sp>
      <p:sp>
        <p:nvSpPr>
          <p:cNvPr id="447" name="Shape 447"/>
          <p:cNvSpPr/>
          <p:nvPr/>
        </p:nvSpPr>
        <p:spPr>
          <a:xfrm>
            <a:off x="3052744" y="5792341"/>
            <a:ext cx="4170900" cy="330300"/>
          </a:xfrm>
          <a:prstGeom prst="rect">
            <a:avLst/>
          </a:prstGeom>
          <a:noFill/>
          <a:ln>
            <a:noFill/>
          </a:ln>
        </p:spPr>
        <p:txBody>
          <a:bodyPr anchorCtr="0" anchor="ctr" bIns="50800" lIns="50800" rIns="50800" wrap="square" tIns="50800">
            <a:noAutofit/>
          </a:bodyPr>
          <a:lstStyle/>
          <a:p>
            <a:pPr indent="0" lvl="0" marL="0" marR="0" rtl="0" algn="l">
              <a:spcBef>
                <a:spcPts val="0"/>
              </a:spcBef>
              <a:spcAft>
                <a:spcPts val="0"/>
              </a:spcAft>
              <a:buNone/>
            </a:pPr>
            <a:r>
              <a:rPr lang="en-US" sz="1800">
                <a:latin typeface="Georgia"/>
                <a:ea typeface="Georgia"/>
                <a:cs typeface="Georgia"/>
                <a:sym typeface="Georgia"/>
              </a:rPr>
              <a:t>Answers to the above questions</a:t>
            </a:r>
            <a:endParaRPr>
              <a:latin typeface="Georgia"/>
              <a:ea typeface="Georgia"/>
              <a:cs typeface="Georgia"/>
              <a:sym typeface="Georgia"/>
            </a:endParaRPr>
          </a:p>
        </p:txBody>
      </p:sp>
      <p:sp>
        <p:nvSpPr>
          <p:cNvPr id="448" name="Shape 448"/>
          <p:cNvSpPr/>
          <p:nvPr/>
        </p:nvSpPr>
        <p:spPr>
          <a:xfrm>
            <a:off x="2989800" y="5399657"/>
            <a:ext cx="3733800" cy="254100"/>
          </a:xfrm>
          <a:prstGeom prst="rect">
            <a:avLst/>
          </a:prstGeom>
          <a:noFill/>
          <a:ln>
            <a:noFill/>
          </a:ln>
        </p:spPr>
        <p:txBody>
          <a:bodyPr anchorCtr="0" anchor="t" bIns="0" lIns="0"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Oswald"/>
                <a:ea typeface="Oswald"/>
                <a:cs typeface="Oswald"/>
                <a:sym typeface="Oswald"/>
              </a:rPr>
              <a:t>DELIVERABLE</a:t>
            </a:r>
            <a:endParaRPr>
              <a:latin typeface="Oswald"/>
              <a:ea typeface="Oswald"/>
              <a:cs typeface="Oswald"/>
              <a:sym typeface="Oswald"/>
            </a:endParaRPr>
          </a:p>
        </p:txBody>
      </p:sp>
      <p:sp>
        <p:nvSpPr>
          <p:cNvPr id="449" name="Shape 449"/>
          <p:cNvSpPr/>
          <p:nvPr/>
        </p:nvSpPr>
        <p:spPr>
          <a:xfrm>
            <a:off x="2989800" y="1776150"/>
            <a:ext cx="9576300" cy="254100"/>
          </a:xfrm>
          <a:prstGeom prst="rect">
            <a:avLst/>
          </a:prstGeom>
          <a:noFill/>
          <a:ln>
            <a:noFill/>
          </a:ln>
        </p:spPr>
        <p:txBody>
          <a:bodyPr anchorCtr="0" anchor="t" bIns="0" lIns="0" rIns="0" wrap="square" tIns="0">
            <a:noAutofit/>
          </a:bodyPr>
          <a:lstStyle/>
          <a:p>
            <a:pPr indent="0" lvl="0" marL="0" marR="0" rtl="0" algn="l">
              <a:spcBef>
                <a:spcPts val="0"/>
              </a:spcBef>
              <a:spcAft>
                <a:spcPts val="0"/>
              </a:spcAft>
              <a:buNone/>
            </a:pPr>
            <a:r>
              <a:rPr b="1" lang="en-US" sz="2000">
                <a:latin typeface="Oswald"/>
                <a:ea typeface="Oswald"/>
                <a:cs typeface="Oswald"/>
                <a:sym typeface="Oswald"/>
              </a:rPr>
              <a:t>ANSWER THE FOLLOWING QUESTIONS</a:t>
            </a:r>
            <a:endParaRPr>
              <a:latin typeface="Oswald"/>
              <a:ea typeface="Oswald"/>
              <a:cs typeface="Oswald"/>
              <a:sym typeface="Oswald"/>
            </a:endParaRPr>
          </a:p>
        </p:txBody>
      </p:sp>
      <p:cxnSp>
        <p:nvCxnSpPr>
          <p:cNvPr id="450" name="Shape 450"/>
          <p:cNvCxnSpPr/>
          <p:nvPr/>
        </p:nvCxnSpPr>
        <p:spPr>
          <a:xfrm rot="10800000">
            <a:off x="2497950" y="1755450"/>
            <a:ext cx="0" cy="4661100"/>
          </a:xfrm>
          <a:prstGeom prst="straightConnector1">
            <a:avLst/>
          </a:prstGeom>
          <a:noFill/>
          <a:ln cap="flat" cmpd="sng" w="9525">
            <a:solidFill>
              <a:srgbClr val="B7B7B7"/>
            </a:solidFill>
            <a:prstDash val="solid"/>
            <a:round/>
            <a:headEnd len="lg" w="lg" type="none"/>
            <a:tailEnd len="lg" w="lg"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4" name="Shape 454"/>
        <p:cNvGrpSpPr/>
        <p:nvPr/>
      </p:nvGrpSpPr>
      <p:grpSpPr>
        <a:xfrm>
          <a:off x="0" y="0"/>
          <a:ext cx="0" cy="0"/>
          <a:chOff x="0" y="0"/>
          <a:chExt cx="0" cy="0"/>
        </a:xfrm>
      </p:grpSpPr>
      <p:sp>
        <p:nvSpPr>
          <p:cNvPr id="455" name="Shape 455"/>
          <p:cNvSpPr txBox="1"/>
          <p:nvPr>
            <p:ph idx="1" type="body"/>
          </p:nvPr>
        </p:nvSpPr>
        <p:spPr>
          <a:xfrm>
            <a:off x="635006" y="1292775"/>
            <a:ext cx="11734800" cy="3810000"/>
          </a:xfrm>
          <a:prstGeom prst="rect">
            <a:avLst/>
          </a:prstGeom>
          <a:noFill/>
          <a:ln>
            <a:noFill/>
          </a:ln>
        </p:spPr>
        <p:txBody>
          <a:bodyPr anchorCtr="0" anchor="t" bIns="0" lIns="0" rIns="0" wrap="square" tIns="0">
            <a:noAutofit/>
          </a:bodyPr>
          <a:lstStyle/>
          <a:p>
            <a:pPr indent="0" lvl="0" marL="0" rtl="0">
              <a:spcBef>
                <a:spcPts val="0"/>
              </a:spcBef>
              <a:spcAft>
                <a:spcPts val="0"/>
              </a:spcAft>
              <a:buClr>
                <a:schemeClr val="dk1"/>
              </a:buClr>
              <a:buSzPts val="1100"/>
              <a:buFont typeface="Arial"/>
              <a:buNone/>
            </a:pPr>
            <a:r>
              <a:t/>
            </a:r>
            <a:endParaRPr sz="2800">
              <a:solidFill>
                <a:schemeClr val="dk1"/>
              </a:solidFill>
              <a:latin typeface="Georgia"/>
              <a:ea typeface="Georgia"/>
              <a:cs typeface="Georgia"/>
              <a:sym typeface="Georgia"/>
            </a:endParaRPr>
          </a:p>
          <a:p>
            <a:pPr indent="-256540" lvl="0" marL="203200" rtl="0">
              <a:spcBef>
                <a:spcPts val="0"/>
              </a:spcBef>
              <a:spcAft>
                <a:spcPts val="0"/>
              </a:spcAft>
              <a:buClr>
                <a:schemeClr val="dk1"/>
              </a:buClr>
              <a:buSzPts val="2800"/>
              <a:buFont typeface="Georgia"/>
              <a:buChar char="‣"/>
            </a:pPr>
            <a:r>
              <a:rPr lang="en-US" sz="2800">
                <a:solidFill>
                  <a:schemeClr val="dk1"/>
                </a:solidFill>
                <a:latin typeface="Georgia"/>
                <a:ea typeface="Georgia"/>
                <a:cs typeface="Georgia"/>
                <a:sym typeface="Georgia"/>
              </a:rPr>
              <a:t>In this lesson, we will focus on mining the dataset and building a model.  We will focus on refining our model for the best predictive ability.</a:t>
            </a:r>
            <a:endParaRPr sz="2800">
              <a:latin typeface="Georgia"/>
              <a:ea typeface="Georgia"/>
              <a:cs typeface="Georgia"/>
              <a:sym typeface="Georgia"/>
            </a:endParaRPr>
          </a:p>
        </p:txBody>
      </p:sp>
      <p:sp>
        <p:nvSpPr>
          <p:cNvPr id="456" name="Shape 456"/>
          <p:cNvSpPr/>
          <p:nvPr/>
        </p:nvSpPr>
        <p:spPr>
          <a:xfrm>
            <a:off x="635000" y="736600"/>
            <a:ext cx="123699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OVERVIEW OF THE DATA SCIENCE WORKFLOW</a:t>
            </a:r>
            <a:endParaRPr>
              <a:latin typeface="Oswald"/>
              <a:ea typeface="Oswald"/>
              <a:cs typeface="Oswald"/>
              <a:sym typeface="Oswald"/>
            </a:endParaRPr>
          </a:p>
        </p:txBody>
      </p:sp>
      <p:pic>
        <p:nvPicPr>
          <p:cNvPr descr="6 Build.png" id="457" name="Shape 457"/>
          <p:cNvPicPr preferRelativeResize="0"/>
          <p:nvPr/>
        </p:nvPicPr>
        <p:blipFill rotWithShape="1">
          <a:blip r:embed="rId3">
            <a:alphaModFix/>
          </a:blip>
          <a:srcRect b="0" l="4767" r="4767" t="0"/>
          <a:stretch/>
        </p:blipFill>
        <p:spPr>
          <a:xfrm>
            <a:off x="635000" y="3194238"/>
            <a:ext cx="11734801" cy="343847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1" name="Shape 461"/>
        <p:cNvGrpSpPr/>
        <p:nvPr/>
      </p:nvGrpSpPr>
      <p:grpSpPr>
        <a:xfrm>
          <a:off x="0" y="0"/>
          <a:ext cx="0" cy="0"/>
          <a:chOff x="0" y="0"/>
          <a:chExt cx="0" cy="0"/>
        </a:xfrm>
      </p:grpSpPr>
      <p:sp>
        <p:nvSpPr>
          <p:cNvPr id="462" name="Shape 462"/>
          <p:cNvSpPr/>
          <p:nvPr/>
        </p:nvSpPr>
        <p:spPr>
          <a:xfrm>
            <a:off x="635000" y="736600"/>
            <a:ext cx="117348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GUIDED PRACTICE	</a:t>
            </a:r>
            <a:endParaRPr>
              <a:latin typeface="Oswald"/>
              <a:ea typeface="Oswald"/>
              <a:cs typeface="Oswald"/>
              <a:sym typeface="Oswald"/>
            </a:endParaRPr>
          </a:p>
        </p:txBody>
      </p:sp>
      <p:sp>
        <p:nvSpPr>
          <p:cNvPr id="463" name="Shape 463"/>
          <p:cNvSpPr/>
          <p:nvPr/>
        </p:nvSpPr>
        <p:spPr>
          <a:xfrm>
            <a:off x="635000" y="1473200"/>
            <a:ext cx="11734800" cy="2806800"/>
          </a:xfrm>
          <a:prstGeom prst="rect">
            <a:avLst/>
          </a:prstGeom>
          <a:noFill/>
          <a:ln>
            <a:noFill/>
          </a:ln>
        </p:spPr>
        <p:txBody>
          <a:bodyPr anchorCtr="0" anchor="t" bIns="0" lIns="0" rIns="0" wrap="square" tIns="0">
            <a:noAutofit/>
          </a:bodyPr>
          <a:lstStyle/>
          <a:p>
            <a:pPr indent="0" lvl="0" marL="0" rtl="0">
              <a:lnSpc>
                <a:spcPct val="88333"/>
              </a:lnSpc>
              <a:spcBef>
                <a:spcPts val="0"/>
              </a:spcBef>
              <a:spcAft>
                <a:spcPts val="0"/>
              </a:spcAft>
              <a:buNone/>
            </a:pPr>
            <a:r>
              <a:t/>
            </a:r>
            <a:endParaRPr>
              <a:latin typeface="Oswald"/>
              <a:ea typeface="Oswald"/>
              <a:cs typeface="Oswald"/>
              <a:sym typeface="Oswald"/>
            </a:endParaRPr>
          </a:p>
          <a:p>
            <a:pPr indent="0" lvl="0" marL="0" marR="0" rtl="0" algn="l">
              <a:lnSpc>
                <a:spcPct val="88333"/>
              </a:lnSpc>
              <a:spcBef>
                <a:spcPts val="0"/>
              </a:spcBef>
              <a:spcAft>
                <a:spcPts val="0"/>
              </a:spcAft>
              <a:buNone/>
            </a:pPr>
            <a:r>
              <a:rPr b="1" lang="en-US" sz="9600">
                <a:solidFill>
                  <a:srgbClr val="FFFFFF"/>
                </a:solidFill>
                <a:latin typeface="Oswald"/>
                <a:ea typeface="Oswald"/>
                <a:cs typeface="Oswald"/>
                <a:sym typeface="Oswald"/>
              </a:rPr>
              <a:t>EXPLORE THE DATASET</a:t>
            </a:r>
            <a:endParaRPr sz="9600">
              <a:latin typeface="Oswald"/>
              <a:ea typeface="Oswald"/>
              <a:cs typeface="Oswald"/>
              <a:sym typeface="Oswa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7" name="Shape 467"/>
        <p:cNvGrpSpPr/>
        <p:nvPr/>
      </p:nvGrpSpPr>
      <p:grpSpPr>
        <a:xfrm>
          <a:off x="0" y="0"/>
          <a:ext cx="0" cy="0"/>
          <a:chOff x="0" y="0"/>
          <a:chExt cx="0" cy="0"/>
        </a:xfrm>
      </p:grpSpPr>
      <p:sp>
        <p:nvSpPr>
          <p:cNvPr id="468" name="Shape 468"/>
          <p:cNvSpPr/>
          <p:nvPr/>
        </p:nvSpPr>
        <p:spPr>
          <a:xfrm>
            <a:off x="2961475" y="2224350"/>
            <a:ext cx="9398400" cy="3571200"/>
          </a:xfrm>
          <a:prstGeom prst="rect">
            <a:avLst/>
          </a:prstGeom>
          <a:noFill/>
          <a:ln>
            <a:noFill/>
          </a:ln>
        </p:spPr>
        <p:txBody>
          <a:bodyPr anchorCtr="0" anchor="ctr" bIns="50800" lIns="50800" rIns="50800" wrap="square" tIns="50800">
            <a:noAutofit/>
          </a:bodyPr>
          <a:lstStyle/>
          <a:p>
            <a:pPr indent="0" lvl="0" marL="0" marR="0" rtl="0" algn="l">
              <a:spcBef>
                <a:spcPts val="0"/>
              </a:spcBef>
              <a:spcAft>
                <a:spcPts val="0"/>
              </a:spcAft>
              <a:buNone/>
            </a:pPr>
            <a:r>
              <a:rPr lang="en-US" sz="1800">
                <a:latin typeface="Georgia"/>
                <a:ea typeface="Georgia"/>
                <a:cs typeface="Georgia"/>
                <a:sym typeface="Georgia"/>
              </a:rPr>
              <a:t>We will be using a dataset from StumpleUpon, a service that recommends webpages to users based upon their interests.  They like to recommend “evergreen” sites, ones that are always relevant.  This usually means websites that avoid topical content and focus on recipes, how-to guides, art projects, etc.  We want to determine important characteristics for “evergreen” websites. Follow these prompts to get started:</a:t>
            </a:r>
            <a:endParaRPr sz="1800">
              <a:latin typeface="Georgia"/>
              <a:ea typeface="Georgia"/>
              <a:cs typeface="Georgia"/>
              <a:sym typeface="Georgia"/>
            </a:endParaRPr>
          </a:p>
          <a:p>
            <a:pPr indent="0" lvl="0" marL="0" marR="0" rtl="0" algn="l">
              <a:spcBef>
                <a:spcPts val="0"/>
              </a:spcBef>
              <a:spcAft>
                <a:spcPts val="0"/>
              </a:spcAft>
              <a:buNone/>
            </a:pPr>
            <a:r>
              <a:t/>
            </a:r>
            <a:endParaRPr sz="1800">
              <a:latin typeface="Georgia"/>
              <a:ea typeface="Georgia"/>
              <a:cs typeface="Georgia"/>
              <a:sym typeface="Georgia"/>
            </a:endParaRPr>
          </a:p>
          <a:p>
            <a:pPr indent="-342900" lvl="0" marL="457200" marR="0" rtl="0" algn="l">
              <a:spcBef>
                <a:spcPts val="0"/>
              </a:spcBef>
              <a:spcAft>
                <a:spcPts val="0"/>
              </a:spcAft>
              <a:buClr>
                <a:srgbClr val="000000"/>
              </a:buClr>
              <a:buSzPts val="1800"/>
              <a:buFont typeface="Georgia"/>
              <a:buAutoNum type="arabicPeriod"/>
            </a:pPr>
            <a:r>
              <a:rPr lang="en-US" sz="1800">
                <a:latin typeface="Georgia"/>
                <a:ea typeface="Georgia"/>
                <a:cs typeface="Georgia"/>
                <a:sym typeface="Georgia"/>
              </a:rPr>
              <a:t>Break into groups.</a:t>
            </a:r>
            <a:endParaRPr sz="1800">
              <a:latin typeface="Georgia"/>
              <a:ea typeface="Georgia"/>
              <a:cs typeface="Georgia"/>
              <a:sym typeface="Georgia"/>
            </a:endParaRPr>
          </a:p>
          <a:p>
            <a:pPr indent="-342900" lvl="0" marL="457200" marR="0" rtl="0" algn="l">
              <a:spcBef>
                <a:spcPts val="0"/>
              </a:spcBef>
              <a:spcAft>
                <a:spcPts val="0"/>
              </a:spcAft>
              <a:buClr>
                <a:srgbClr val="000000"/>
              </a:buClr>
              <a:buSzPts val="1800"/>
              <a:buFont typeface="Georgia"/>
              <a:buAutoNum type="arabicPeriod"/>
            </a:pPr>
            <a:r>
              <a:rPr lang="en-US" sz="1800">
                <a:latin typeface="Georgia"/>
                <a:ea typeface="Georgia"/>
                <a:cs typeface="Georgia"/>
                <a:sym typeface="Georgia"/>
              </a:rPr>
              <a:t>Prior to looking at the data, brainstorm 3-5 characteristics that would be useful for predicting evergreen websites.</a:t>
            </a:r>
            <a:endParaRPr sz="1800">
              <a:latin typeface="Georgia"/>
              <a:ea typeface="Georgia"/>
              <a:cs typeface="Georgia"/>
              <a:sym typeface="Georgia"/>
            </a:endParaRPr>
          </a:p>
          <a:p>
            <a:pPr indent="-342900" lvl="0" marL="457200" marR="0" rtl="0" algn="l">
              <a:spcBef>
                <a:spcPts val="0"/>
              </a:spcBef>
              <a:spcAft>
                <a:spcPts val="0"/>
              </a:spcAft>
              <a:buSzPts val="1800"/>
              <a:buFont typeface="Georgia"/>
              <a:buAutoNum type="arabicPeriod"/>
            </a:pPr>
            <a:r>
              <a:rPr lang="en-US" sz="1800">
                <a:latin typeface="Georgia"/>
                <a:ea typeface="Georgia"/>
                <a:cs typeface="Georgia"/>
                <a:sym typeface="Georgia"/>
              </a:rPr>
              <a:t>After looking at the dataset, can you model or quantify any of the characteristics you wanted?  See the Notebook for data dictionary and starter code.</a:t>
            </a:r>
            <a:endParaRPr sz="1800">
              <a:latin typeface="Georgia"/>
              <a:ea typeface="Georgia"/>
              <a:cs typeface="Georgia"/>
              <a:sym typeface="Georgia"/>
            </a:endParaRPr>
          </a:p>
          <a:p>
            <a:pPr indent="-342900" lvl="0" marL="457200" marR="0" rtl="0" algn="l">
              <a:spcBef>
                <a:spcPts val="0"/>
              </a:spcBef>
              <a:spcAft>
                <a:spcPts val="0"/>
              </a:spcAft>
              <a:buSzPts val="1800"/>
              <a:buFont typeface="Georgia"/>
              <a:buAutoNum type="arabicPeriod"/>
            </a:pPr>
            <a:r>
              <a:rPr lang="en-US" sz="1800">
                <a:latin typeface="Georgia"/>
                <a:ea typeface="Georgia"/>
                <a:cs typeface="Georgia"/>
                <a:sym typeface="Georgia"/>
              </a:rPr>
              <a:t>Does being a news site affect evergreeness?  Compute or plot the percent of evergreen news sites.</a:t>
            </a:r>
            <a:endParaRPr sz="1800">
              <a:latin typeface="Georgia"/>
              <a:ea typeface="Georgia"/>
              <a:cs typeface="Georgia"/>
              <a:sym typeface="Georgia"/>
            </a:endParaRPr>
          </a:p>
        </p:txBody>
      </p:sp>
      <p:pic>
        <p:nvPicPr>
          <p:cNvPr id="469" name="Shape 469"/>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470" name="Shape 470"/>
          <p:cNvSpPr txBox="1"/>
          <p:nvPr/>
        </p:nvSpPr>
        <p:spPr>
          <a:xfrm>
            <a:off x="726300" y="2195300"/>
            <a:ext cx="2759700" cy="3039300"/>
          </a:xfrm>
          <a:prstGeom prst="rect">
            <a:avLst/>
          </a:prstGeom>
          <a:noFill/>
          <a:ln>
            <a:noFill/>
          </a:ln>
        </p:spPr>
        <p:txBody>
          <a:bodyPr anchorCtr="0" anchor="ctr" bIns="91425" lIns="91425" rIns="91425" wrap="square" tIns="91425">
            <a:noAutofit/>
          </a:bodyPr>
          <a:lstStyle/>
          <a:p>
            <a:pPr indent="457200" lvl="0" marL="0" rtl="0">
              <a:lnSpc>
                <a:spcPct val="120000"/>
              </a:lnSpc>
              <a:spcBef>
                <a:spcPts val="0"/>
              </a:spcBef>
              <a:spcAft>
                <a:spcPts val="0"/>
              </a:spcAft>
              <a:buNone/>
            </a:pPr>
            <a:r>
              <a:rPr b="1" lang="en-US" sz="1100">
                <a:solidFill>
                  <a:srgbClr val="FFFFFF"/>
                </a:solidFill>
                <a:latin typeface="Oswald"/>
                <a:ea typeface="Oswald"/>
                <a:cs typeface="Oswald"/>
                <a:sym typeface="Oswald"/>
              </a:rPr>
              <a:t>EXERCISE</a:t>
            </a:r>
            <a:endParaRPr b="1" sz="1100">
              <a:solidFill>
                <a:srgbClr val="FFFFFF"/>
              </a:solidFill>
              <a:latin typeface="Oswald"/>
              <a:ea typeface="Oswald"/>
              <a:cs typeface="Oswald"/>
              <a:sym typeface="Oswald"/>
            </a:endParaRPr>
          </a:p>
          <a:p>
            <a:pPr indent="0" lvl="0" marL="0" rtl="0">
              <a:lnSpc>
                <a:spcPct val="115000"/>
              </a:lnSpc>
              <a:spcBef>
                <a:spcPts val="0"/>
              </a:spcBef>
              <a:spcAft>
                <a:spcPts val="0"/>
              </a:spcAft>
              <a:buNone/>
            </a:pPr>
            <a:r>
              <a:t/>
            </a:r>
            <a:endParaRPr sz="1000">
              <a:solidFill>
                <a:srgbClr val="FFFFFF"/>
              </a:solidFill>
              <a:latin typeface="Oswald"/>
              <a:ea typeface="Oswald"/>
              <a:cs typeface="Oswald"/>
              <a:sym typeface="Oswald"/>
            </a:endParaRPr>
          </a:p>
        </p:txBody>
      </p:sp>
      <p:sp>
        <p:nvSpPr>
          <p:cNvPr id="471" name="Shape 471"/>
          <p:cNvSpPr/>
          <p:nvPr/>
        </p:nvSpPr>
        <p:spPr>
          <a:xfrm>
            <a:off x="2989800" y="1776150"/>
            <a:ext cx="8950800" cy="254100"/>
          </a:xfrm>
          <a:prstGeom prst="rect">
            <a:avLst/>
          </a:prstGeom>
          <a:noFill/>
          <a:ln>
            <a:noFill/>
          </a:ln>
        </p:spPr>
        <p:txBody>
          <a:bodyPr anchorCtr="0" anchor="t" bIns="0" lIns="0" rIns="0" wrap="square" tIns="0">
            <a:noAutofit/>
          </a:bodyPr>
          <a:lstStyle/>
          <a:p>
            <a:pPr indent="0" lvl="0" marL="0" marR="0" rtl="0" algn="l">
              <a:spcBef>
                <a:spcPts val="0"/>
              </a:spcBef>
              <a:spcAft>
                <a:spcPts val="0"/>
              </a:spcAft>
              <a:buNone/>
            </a:pPr>
            <a:r>
              <a:rPr b="1" lang="en-US" sz="2000">
                <a:latin typeface="Oswald"/>
                <a:ea typeface="Oswald"/>
                <a:cs typeface="Oswald"/>
                <a:sym typeface="Oswald"/>
              </a:rPr>
              <a:t>DIRECTIONS (25 minutes)</a:t>
            </a:r>
            <a:endParaRPr>
              <a:latin typeface="Oswald"/>
              <a:ea typeface="Oswald"/>
              <a:cs typeface="Oswald"/>
              <a:sym typeface="Oswald"/>
            </a:endParaRPr>
          </a:p>
        </p:txBody>
      </p:sp>
      <p:cxnSp>
        <p:nvCxnSpPr>
          <p:cNvPr id="472" name="Shape 472"/>
          <p:cNvCxnSpPr/>
          <p:nvPr/>
        </p:nvCxnSpPr>
        <p:spPr>
          <a:xfrm rot="10800000">
            <a:off x="2497950" y="1755450"/>
            <a:ext cx="0" cy="4661100"/>
          </a:xfrm>
          <a:prstGeom prst="straightConnector1">
            <a:avLst/>
          </a:prstGeom>
          <a:noFill/>
          <a:ln cap="flat" cmpd="sng" w="9525">
            <a:solidFill>
              <a:srgbClr val="B7B7B7"/>
            </a:solidFill>
            <a:prstDash val="solid"/>
            <a:round/>
            <a:headEnd len="lg" w="lg" type="none"/>
            <a:tailEnd len="lg" w="lg" type="none"/>
          </a:ln>
        </p:spPr>
      </p:cxnSp>
      <p:sp>
        <p:nvSpPr>
          <p:cNvPr id="473" name="Shape 473"/>
          <p:cNvSpPr/>
          <p:nvPr/>
        </p:nvSpPr>
        <p:spPr>
          <a:xfrm>
            <a:off x="635000" y="736600"/>
            <a:ext cx="117249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ACTIVITY: EXPLORE THE DATASET</a:t>
            </a:r>
            <a:endParaRPr>
              <a:latin typeface="Oswald"/>
              <a:ea typeface="Oswald"/>
              <a:cs typeface="Oswald"/>
              <a:sym typeface="Oswald"/>
            </a:endParaRPr>
          </a:p>
        </p:txBody>
      </p:sp>
    </p:spTree>
  </p:cSld>
  <p:clrMapOvr>
    <a:masterClrMapping/>
  </p:clrMapOvr>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