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39999">
              <a:schemeClr val="accent1">
                <a:lumMod val="60000"/>
                <a:lumOff val="40000"/>
              </a:schemeClr>
            </a:gs>
            <a:gs pos="7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A891-9864-4B31-BD7E-880D452BDB3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E5EB-B715-42D8-BFDC-18D392C3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FindMyCar</a:t>
            </a:r>
            <a:r>
              <a:rPr lang="en-US" dirty="0" smtClean="0"/>
              <a:t> 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Daeik</a:t>
            </a:r>
            <a:r>
              <a:rPr lang="en-US" dirty="0" smtClean="0"/>
              <a:t> Kim</a:t>
            </a:r>
            <a:endParaRPr lang="en-US" dirty="0"/>
          </a:p>
        </p:txBody>
      </p:sp>
      <p:pic>
        <p:nvPicPr>
          <p:cNvPr id="1026" name="Picture 2" descr="C:\Users\daviddi.kim\Pictures\FindMyCar\parkalert-logo-300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4757">
            <a:off x="430382" y="430381"/>
            <a:ext cx="2057398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Little mini analog clock just for fun :D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smtClean="0"/>
              <a:t>Save Parked Location</a:t>
            </a:r>
          </a:p>
          <a:p>
            <a:pPr lvl="1"/>
            <a:r>
              <a:rPr lang="en-US" dirty="0" smtClean="0"/>
              <a:t>Find My Car</a:t>
            </a:r>
            <a:endParaRPr lang="en-US" dirty="0"/>
          </a:p>
        </p:txBody>
      </p:sp>
      <p:pic>
        <p:nvPicPr>
          <p:cNvPr id="2051" name="Picture 3" descr="C:\Users\daviddi.kim\AppData\Local\Microsoft\Windows\Temporary Internet Files\Content.IE5\YHV1M3RG\MC9004403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94188"/>
            <a:ext cx="3657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Parked Location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you press on the “Save Parked location</a:t>
            </a:r>
            <a:r>
              <a:rPr lang="en-US" dirty="0" smtClean="0"/>
              <a:t>” button, </a:t>
            </a:r>
            <a:r>
              <a:rPr lang="en-US" dirty="0" smtClean="0"/>
              <a:t>a prompt will appear.</a:t>
            </a:r>
          </a:p>
          <a:p>
            <a:r>
              <a:rPr lang="en-US" dirty="0" smtClean="0"/>
              <a:t>Press yes to save your current location, or press no to cancel.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Parked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After you press yes from previous prompt, if there is a saved parked location already, another prompt will appear.</a:t>
            </a:r>
          </a:p>
          <a:p>
            <a:r>
              <a:rPr lang="en-US" dirty="0" smtClean="0"/>
              <a:t>Press yes to overwrite the parked location, or press no to cancel.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Parked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After you click yes from previous prompt, a marker should appear on map activity to mark your parked location.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daviddi.kim\AppData\Local\Microsoft\Windows\Temporary Internet Files\Content.IE5\HECSFLC5\MC90044034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021138"/>
            <a:ext cx="3657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Car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Once you press on “Find My Car” button, a prompt will appear.</a:t>
            </a:r>
          </a:p>
          <a:p>
            <a:r>
              <a:rPr lang="en-US" dirty="0" smtClean="0"/>
              <a:t>Press yes to use maps to navigate, or press no to move to your parked location.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Car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you pressed yes from previous prompt, you will be redirected to Maps app to navigate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pic>
        <p:nvPicPr>
          <p:cNvPr id="4098" name="Picture 2" descr="C:\Users\daviddi.kim\AppData\Local\Microsoft\Windows\Temporary Internet Files\Content.IE5\IDB0SVR9\MC90044035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4125913"/>
            <a:ext cx="36576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Car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you pressed no from previous prompt, you will move to the saved parking location with a marker locating the position.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206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FindMyCar User Guide</vt:lpstr>
      <vt:lpstr>Main Menu</vt:lpstr>
      <vt:lpstr>Save Parked Location </vt:lpstr>
      <vt:lpstr>Save Parked Location</vt:lpstr>
      <vt:lpstr>Save Parked Location</vt:lpstr>
      <vt:lpstr>Find My Car</vt:lpstr>
      <vt:lpstr>Find My Car</vt:lpstr>
      <vt:lpstr>Find My Car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FindMyCar User Guide</dc:title>
  <dc:creator>daviddi.kim</dc:creator>
  <cp:lastModifiedBy>daviddi.kim</cp:lastModifiedBy>
  <cp:revision>10</cp:revision>
  <dcterms:created xsi:type="dcterms:W3CDTF">2014-01-16T00:36:33Z</dcterms:created>
  <dcterms:modified xsi:type="dcterms:W3CDTF">2014-01-16T00:50:44Z</dcterms:modified>
</cp:coreProperties>
</file>