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9381-2F69-4746-9CBD-5F5C2717F4F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DF10-2C90-44E5-852D-FB69149E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4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9381-2F69-4746-9CBD-5F5C2717F4F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DF10-2C90-44E5-852D-FB69149E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2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9381-2F69-4746-9CBD-5F5C2717F4F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DF10-2C90-44E5-852D-FB69149E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2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9381-2F69-4746-9CBD-5F5C2717F4F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DF10-2C90-44E5-852D-FB69149E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1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9381-2F69-4746-9CBD-5F5C2717F4F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DF10-2C90-44E5-852D-FB69149E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9381-2F69-4746-9CBD-5F5C2717F4F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DF10-2C90-44E5-852D-FB69149E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9381-2F69-4746-9CBD-5F5C2717F4F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DF10-2C90-44E5-852D-FB69149E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5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9381-2F69-4746-9CBD-5F5C2717F4F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DF10-2C90-44E5-852D-FB69149E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1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9381-2F69-4746-9CBD-5F5C2717F4F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DF10-2C90-44E5-852D-FB69149E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9381-2F69-4746-9CBD-5F5C2717F4F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DF10-2C90-44E5-852D-FB69149E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6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9381-2F69-4746-9CBD-5F5C2717F4F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DF10-2C90-44E5-852D-FB69149E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0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69381-2F69-4746-9CBD-5F5C2717F4F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9DF10-2C90-44E5-852D-FB69149E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7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6679"/>
            <a:ext cx="7772400" cy="1470025"/>
          </a:xfrm>
        </p:spPr>
        <p:txBody>
          <a:bodyPr/>
          <a:lstStyle/>
          <a:p>
            <a:r>
              <a:rPr lang="id" dirty="0">
                <a:latin typeface="Arial Black" pitchFamily="34" charset="0"/>
              </a:rPr>
              <a:t>Tugas Visualisasi Data</a:t>
            </a:r>
            <a:endParaRPr lang="en-US" dirty="0"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4392" y="3246704"/>
            <a:ext cx="289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TAUFIK HIDAYAT 2011521001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0" r="6742" b="18560"/>
          <a:stretch/>
        </p:blipFill>
        <p:spPr bwMode="auto">
          <a:xfrm>
            <a:off x="485800" y="1655782"/>
            <a:ext cx="8172400" cy="290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99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71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564904"/>
            <a:ext cx="8229600" cy="1143000"/>
          </a:xfrm>
        </p:spPr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8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0" y="961380"/>
            <a:ext cx="7981520" cy="493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1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4675" y="858090"/>
            <a:ext cx="7774650" cy="5141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34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9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7544" y="913090"/>
            <a:ext cx="8208912" cy="50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1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1540" y="1196752"/>
            <a:ext cx="8280920" cy="4860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2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574" y="908720"/>
            <a:ext cx="7668852" cy="50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06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572" y="926675"/>
            <a:ext cx="7704856" cy="5004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485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3548" y="872716"/>
            <a:ext cx="8136904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26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4" y="975165"/>
            <a:ext cx="7826052" cy="483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1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</Words>
  <Application>Microsoft Office PowerPoint</Application>
  <PresentationFormat>On-screen Show (4:3)</PresentationFormat>
  <Paragraphs>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Tugas Visualisasi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4</dc:title>
  <dc:creator>USER</dc:creator>
  <cp:lastModifiedBy>USER</cp:lastModifiedBy>
  <cp:revision>9</cp:revision>
  <dcterms:created xsi:type="dcterms:W3CDTF">2022-03-13T13:04:41Z</dcterms:created>
  <dcterms:modified xsi:type="dcterms:W3CDTF">2022-03-14T00:46:58Z</dcterms:modified>
</cp:coreProperties>
</file>