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183E-2D59-D44D-AD71-F7E93223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1CB02-0303-124D-AA64-04C9AA92D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4193-3EAD-5647-B7AB-CB803D71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9A88F-714F-6D49-A861-D86EBB06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A0CC-B297-CA4F-893F-54621EA5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818D-0EB8-5E4A-A34D-9F0BB530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2F2A-4172-5841-A006-FCF2BA80F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EF6E9-979F-EA4B-B634-80D3B661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0FC6-DBF1-2848-988D-F9C56C3E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03E0-12BE-FC42-AE38-52FAF66B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84457-0E75-2E4B-936B-B7A23106A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F61C0-62D0-AA49-9211-F99C6C358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EA54-990C-6B42-9387-14D34E9C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35BB-B1C9-8B4D-9DF4-11594B90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9D60-4E77-1B40-A322-B41D58B2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1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0E3D-8F5B-2F4A-B47A-E076186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16A2-7C18-3248-BEF4-2A476D0C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E866-01C1-C64A-A716-8F94909E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77AF-4F25-594C-8A0C-056CB518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9D8F-072D-1E4A-ABA9-18B51DBA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BB6B-3042-F341-B2AA-57468D98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497-06EB-D24A-B32F-53671A861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142C-CC6A-A141-BCBB-11E46FD4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3924-E6BB-F54C-9CE1-FD66A619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1429-24D6-8645-AA9D-8AEE366E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5074-543B-F445-B35F-12EC45AA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28D6-004F-2245-8CD9-F33E8CF8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09C9-9C8E-FB41-9CDF-7DFA7EEFC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9361-E77B-FA46-B254-ED18F327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7D989-5EAA-A246-A124-42CBA13F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5C31-C6F7-AD4D-BEC9-ED1EA9CE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8C72-66CD-2442-86C9-1CAEEF7A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9BA5C-1522-E941-BAE7-E504D7A8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37FA-7B0F-B442-AAB2-5DA7C5EF2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B286A-BCC9-5E4F-8206-A5CAE9EB5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2CF92-4067-DA40-AD64-3D6D920A4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16B13-34CF-6D4F-87F4-161390DD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58436-C195-C041-80C4-C29CA941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2AF8A-90F2-1D49-9320-C6034744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0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20E2-21AB-9547-BC18-DE694F4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CDC5A-5F85-3B40-B04E-3A9F571D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96061-C695-554A-962C-A1EBC21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CDDA1-C01E-2A49-9EBA-A7FC6FF5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CD1AC-AB3D-0349-B72B-0DAB8ED4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19C81-D13A-9940-8122-67FC3717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A17BE-28C2-FA40-AE8B-4B4D8479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447A-24F0-6249-8F60-E0B7387F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D52E-BAC3-BC40-8664-592BAFBD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9B33D-DE9F-F746-9B17-3F570CA1F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348DC-1C3D-5D4C-8971-86E3A7F6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91321-68DC-6741-B539-EB18CFB8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2B7B-0FD7-E34D-9D70-4721B310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3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E210-669C-AD4E-ABE0-CD6B7428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B04CC-29E3-6241-8E29-9C521BA9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E1A04-266D-8F48-AB8D-9E7E5B5C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6B66E-601B-6B48-B480-AEE3C623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EE8E-14A0-2647-A363-9C5B4BDD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96A96-FF5D-0E42-88F0-3C1B037B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F1AD6-CC82-5847-86A3-08E85597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9E0C3-EF5B-C14D-870A-5C38F94A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6920-1D3A-E84D-8E3D-F153B8DC5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DAC6-3B8C-E14F-AD91-40B28C4AA55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D08C2-C580-9647-922D-160C0B645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3CC2-C97B-884B-9D29-0A37EB2A4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BF6F-7D57-814C-8440-D7A88A5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EFF03D3-DB9C-4545-B661-A66C29ACC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18213"/>
              </p:ext>
            </p:extLst>
          </p:nvPr>
        </p:nvGraphicFramePr>
        <p:xfrm>
          <a:off x="290762" y="360949"/>
          <a:ext cx="11610476" cy="639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63">
                  <a:extLst>
                    <a:ext uri="{9D8B030D-6E8A-4147-A177-3AD203B41FA5}">
                      <a16:colId xmlns:a16="http://schemas.microsoft.com/office/drawing/2014/main" val="430440485"/>
                    </a:ext>
                  </a:extLst>
                </a:gridCol>
                <a:gridCol w="6533147">
                  <a:extLst>
                    <a:ext uri="{9D8B030D-6E8A-4147-A177-3AD203B41FA5}">
                      <a16:colId xmlns:a16="http://schemas.microsoft.com/office/drawing/2014/main" val="1237268522"/>
                    </a:ext>
                  </a:extLst>
                </a:gridCol>
                <a:gridCol w="2406316">
                  <a:extLst>
                    <a:ext uri="{9D8B030D-6E8A-4147-A177-3AD203B41FA5}">
                      <a16:colId xmlns:a16="http://schemas.microsoft.com/office/drawing/2014/main" val="807344332"/>
                    </a:ext>
                  </a:extLst>
                </a:gridCol>
                <a:gridCol w="2189750">
                  <a:extLst>
                    <a:ext uri="{9D8B030D-6E8A-4147-A177-3AD203B41FA5}">
                      <a16:colId xmlns:a16="http://schemas.microsoft.com/office/drawing/2014/main" val="4209800719"/>
                    </a:ext>
                  </a:extLst>
                </a:gridCol>
              </a:tblGrid>
              <a:tr h="4362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32360"/>
                  </a:ext>
                </a:extLst>
              </a:tr>
              <a:tr h="541295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teknis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agi</a:t>
                      </a:r>
                      <a:r>
                        <a:rPr lang="en-US" sz="1400" dirty="0"/>
                        <a:t> mobile -&gt; flow </a:t>
                      </a:r>
                      <a:r>
                        <a:rPr lang="en-US" sz="1400" dirty="0" err="1"/>
                        <a:t>setiap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fitur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koneksi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digunakan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struktur</a:t>
                      </a:r>
                      <a:r>
                        <a:rPr lang="en-US" sz="1400" dirty="0"/>
                        <a:t>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9123"/>
                  </a:ext>
                </a:extLst>
              </a:tr>
              <a:tr h="43624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Infrastruktur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seperti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2001"/>
                  </a:ext>
                </a:extLst>
              </a:tr>
              <a:tr h="436242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Bahasa </a:t>
                      </a:r>
                      <a:r>
                        <a:rPr lang="en-US" sz="1400" dirty="0" err="1"/>
                        <a:t>pemrograman</a:t>
                      </a:r>
                      <a:r>
                        <a:rPr lang="en-US" sz="1400" dirty="0"/>
                        <a:t> dan version -&gt; backend, mobile,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73365"/>
                  </a:ext>
                </a:extLst>
              </a:tr>
              <a:tr h="436242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Library yang </a:t>
                      </a:r>
                      <a:r>
                        <a:rPr lang="en-US" sz="1400" dirty="0" err="1"/>
                        <a:t>digunakan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70289"/>
                  </a:ext>
                </a:extLst>
              </a:tr>
              <a:tr h="54129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Agile / Task List yang </a:t>
                      </a:r>
                      <a:r>
                        <a:rPr lang="en-US" sz="1400" dirty="0" err="1"/>
                        <a:t>sudah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dikerjakan</a:t>
                      </a:r>
                      <a:r>
                        <a:rPr lang="en-US" sz="1400" dirty="0"/>
                        <a:t>, yang </a:t>
                      </a:r>
                      <a:r>
                        <a:rPr lang="en-US" sz="1400" dirty="0" err="1"/>
                        <a:t>belum</a:t>
                      </a:r>
                      <a:r>
                        <a:rPr lang="en-US" sz="1400" dirty="0"/>
                        <a:t> di </a:t>
                      </a:r>
                      <a:r>
                        <a:rPr lang="en-US" sz="1400" dirty="0" err="1"/>
                        <a:t>kerjakan</a:t>
                      </a:r>
                      <a:r>
                        <a:rPr lang="en-US" sz="1400" dirty="0"/>
                        <a:t>, yang </a:t>
                      </a:r>
                      <a:r>
                        <a:rPr lang="en-US" sz="1400" dirty="0" err="1"/>
                        <a:t>sedang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dikembangkan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01192"/>
                  </a:ext>
                </a:extLst>
              </a:tr>
              <a:tr h="436242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Informasi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terkait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52962"/>
                  </a:ext>
                </a:extLst>
              </a:tr>
              <a:tr h="436242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 /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00867"/>
                  </a:ext>
                </a:extLst>
              </a:tr>
              <a:tr h="436242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License yang </a:t>
                      </a:r>
                      <a:r>
                        <a:rPr lang="en-US" sz="1400" dirty="0" err="1"/>
                        <a:t>digunakan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56048"/>
                  </a:ext>
                </a:extLst>
              </a:tr>
              <a:tr h="436242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Repository </a:t>
                      </a:r>
                      <a:r>
                        <a:rPr lang="en-US" sz="1400" dirty="0" err="1"/>
                        <a:t>menggunakan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50545"/>
                  </a:ext>
                </a:extLst>
              </a:tr>
              <a:tr h="436242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dev </a:t>
                      </a:r>
                      <a:r>
                        <a:rPr lang="en-ID" sz="14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4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cashback </a:t>
                      </a:r>
                      <a:r>
                        <a:rPr lang="en-ID" sz="14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trx</a:t>
                      </a:r>
                      <a:r>
                        <a:rPr lang="en-ID" sz="14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ID" sz="14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webadmin</a:t>
                      </a:r>
                      <a:r>
                        <a:rPr lang="en-ID" sz="14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front 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25849"/>
                  </a:ext>
                </a:extLst>
              </a:tr>
              <a:tr h="436242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terkait</a:t>
                      </a:r>
                      <a:r>
                        <a:rPr lang="en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middleware yang </a:t>
                      </a:r>
                      <a:r>
                        <a:rPr lang="en-ID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</a:t>
                      </a:r>
                      <a:r>
                        <a:rPr lang="en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40301"/>
                  </a:ext>
                </a:extLst>
              </a:tr>
              <a:tr h="436242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Pengembangan</a:t>
                      </a:r>
                      <a:r>
                        <a:rPr lang="en-US" sz="1400" dirty="0"/>
                        <a:t> Tamagotchi, VA </a:t>
                      </a:r>
                      <a:r>
                        <a:rPr lang="en-US" sz="1400" dirty="0" err="1"/>
                        <a:t>pintar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9624"/>
                  </a:ext>
                </a:extLst>
              </a:tr>
              <a:tr h="507518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dumb (</a:t>
                      </a:r>
                      <a:r>
                        <a:rPr lang="en-US" sz="1400" dirty="0" err="1"/>
                        <a:t>textfile</a:t>
                      </a:r>
                      <a:r>
                        <a:rPr lang="en-US" sz="1400" dirty="0"/>
                        <a:t>) -&gt; development </a:t>
                      </a:r>
                      <a:r>
                        <a:rPr lang="en-US" sz="1400" dirty="0" err="1"/>
                        <a:t>ke</a:t>
                      </a:r>
                      <a:r>
                        <a:rPr lang="en-US" sz="1400" dirty="0"/>
                        <a:t> DWH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9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5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108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 marciano</dc:creator>
  <cp:lastModifiedBy>dio marciano</cp:lastModifiedBy>
  <cp:revision>1</cp:revision>
  <dcterms:created xsi:type="dcterms:W3CDTF">2022-04-11T05:03:37Z</dcterms:created>
  <dcterms:modified xsi:type="dcterms:W3CDTF">2022-04-11T05:11:41Z</dcterms:modified>
</cp:coreProperties>
</file>