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2A302-2C0E-298B-55FE-ECF356F8F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67DD5-6094-9072-1DF8-36E9A585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FC32E-4EE7-F36C-7772-FB032282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2F6A9-AD09-2E6F-3C08-B92FE073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3988A-A2A2-7B89-A626-CB75CC34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B440C-0045-9A30-13C4-80B912F5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599DB-0D40-B0B6-BB27-5BE2004D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BC12D-388F-7FBA-C3A2-490575DE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41F04-3BBA-2CC2-3080-EF9134E3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4DF84-C774-7624-1331-7B0DD4C4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EC49A-445E-5EBE-0F1A-A6E98D251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ECA9-B21B-AE9C-0040-5B9AA4E2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334B9-083C-487A-072E-93F70D89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2DEA7-625B-161D-14A2-E56FD744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2C597-D843-4892-A68C-A894C13F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7FF7-6BBF-E4D0-ED83-D8F636B9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2B6BC-A2DA-BA61-B962-02103444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9FF39-7514-D81B-7A50-4493B423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C8C34-8967-9965-606D-09133F92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86D75-A480-EC6B-0D94-C8B94B26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58AB4-5E67-B4EC-FD64-EA25D343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2ACE9-4BB5-320D-50BF-5B06D552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A9BBD-6135-B962-AAA8-0CB0EE02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CB3E9-660E-AF7B-6DE1-B909A48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C64F9-863E-9D21-1135-D2F42CAB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5964F-4AEF-9D91-CF4A-F74D4A9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F9B87-2117-66D2-6CBD-C85838CCF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DF18E-2BDD-07AD-ABB0-D0F7B40EE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9FAB-29D9-103A-B0E1-25CF8A6E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014B0-8930-1C43-4177-2791BC95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8F8A1-2F9F-F32E-91AE-3E617C7B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BB77C-6B8D-83B3-6513-31B0FDF0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4ACFD-11A6-2439-3C94-D15A2DDE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21EDF-D0A3-4405-15E7-C7D90F648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CAC25-BB46-D7F0-7FFB-87A285AD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4ADE0-9E7E-1A43-76B7-D097E6B4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09B37-583F-69BD-4060-DB03B0DA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4F64E2-9F35-FA71-D84B-28BFB7B8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3CCC1F-2120-78BF-DE49-C157FF2C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C403-F338-5A3D-CB02-690C41B9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7D5682-D984-6BE7-52AF-39AD666B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C323E-6E3C-0CD0-8DB7-E7C9A7A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5F367-BB4F-F81F-6F9F-8BA31358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5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0DB7B-EDBD-B555-3886-DAD70E41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BE78C-F9A3-AF94-433E-CE0DD47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B1161-383A-69C4-2D7B-D968E65D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5670B-D8AB-D83E-4393-65B4A156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8E4EB-6758-70CE-719E-8F0CDD927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518A5-BDE6-00FD-6C9C-1EBD9F47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1E682-0C2F-F04B-BB2D-F80A4D02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A9C01-FFE6-202F-49CB-2623FD1B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E42FC-3793-F3DA-402D-C2AE82F2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1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CD410-9CF4-6C0F-B862-735B3997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731AB5-DF5D-2FFE-E295-7D44577CD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CAA6C-0ADF-87D8-80C5-E1B866A7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23906-9D2B-08ED-C013-5874EBD8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9D4D4-D1CD-7A99-6590-9C8B8C68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F665F-3EB1-9ACA-9247-CFEEA71E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B127E-5713-A17E-A975-8EF9624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787CC-BA7B-7FC6-0752-272121B4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A1A86-B10D-615A-9283-0247B9DFF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3D0E-69BB-4A92-A215-A0CCFACBDE8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BE0E3-777D-6F87-E308-F176AE3CE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FABC3-BECC-5A52-A278-86176A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6B9B-B693-43E8-9347-5C0690B2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F94D6-CB97-662F-884E-D20633CE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788" y="1706879"/>
            <a:ext cx="9144000" cy="1019312"/>
          </a:xfrm>
        </p:spPr>
        <p:txBody>
          <a:bodyPr/>
          <a:lstStyle/>
          <a:p>
            <a:r>
              <a:rPr lang="ko-KR" altLang="en-US" dirty="0"/>
              <a:t>영화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87720C-539D-E503-6E03-4823C5847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9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4EFC7-4D3E-160C-7022-3BDB89B2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포스터 </a:t>
            </a:r>
            <a:r>
              <a:rPr lang="en-US" altLang="ko-KR" dirty="0"/>
              <a:t>(</a:t>
            </a:r>
            <a:r>
              <a:rPr lang="ko-KR" altLang="en-US" dirty="0"/>
              <a:t>배급사 및 제작사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73C56-78DD-3A90-009D-8732524A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아바타 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배급사 </a:t>
            </a:r>
            <a:r>
              <a:rPr lang="en-US" altLang="ko-KR" dirty="0"/>
              <a:t>: </a:t>
            </a:r>
            <a:r>
              <a:rPr lang="ko-KR" altLang="en-US" dirty="0"/>
              <a:t>월트 디즈니 컴퍼니 코리아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제작사 </a:t>
            </a:r>
            <a:r>
              <a:rPr lang="en-US" altLang="ko-KR" dirty="0"/>
              <a:t>: </a:t>
            </a:r>
            <a:r>
              <a:rPr lang="ko-KR" altLang="en-US" dirty="0" err="1"/>
              <a:t>라이트스톰</a:t>
            </a:r>
            <a:r>
              <a:rPr lang="ko-KR" altLang="en-US" dirty="0"/>
              <a:t> 엔터테인먼트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올빼미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배급사 </a:t>
            </a:r>
            <a:r>
              <a:rPr lang="en-US" altLang="ko-KR" dirty="0"/>
              <a:t>: </a:t>
            </a:r>
            <a:r>
              <a:rPr lang="ko-KR" altLang="en-US" dirty="0" err="1"/>
              <a:t>넥스트엔터테인먼트월드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제작사 </a:t>
            </a:r>
            <a:r>
              <a:rPr lang="en-US" altLang="ko-KR" dirty="0"/>
              <a:t>: </a:t>
            </a:r>
            <a:r>
              <a:rPr lang="ko-KR" altLang="en-US" dirty="0" err="1"/>
              <a:t>씨제스</a:t>
            </a:r>
            <a:r>
              <a:rPr lang="ko-KR" altLang="en-US" dirty="0"/>
              <a:t> 엔터테인먼트 </a:t>
            </a:r>
            <a:r>
              <a:rPr lang="en-US" altLang="ko-KR" dirty="0"/>
              <a:t>(C-</a:t>
            </a:r>
            <a:r>
              <a:rPr lang="en-US" altLang="ko-KR" dirty="0" err="1"/>
              <a:t>JeS</a:t>
            </a:r>
            <a:r>
              <a:rPr lang="en-US" altLang="ko-KR" dirty="0"/>
              <a:t> Entertainment)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탄생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제작사 </a:t>
            </a:r>
            <a:r>
              <a:rPr lang="en-US" altLang="ko-KR" dirty="0"/>
              <a:t>:  </a:t>
            </a:r>
            <a:r>
              <a:rPr lang="ko-KR" altLang="en-US" dirty="0"/>
              <a:t>가톨릭문화원 </a:t>
            </a:r>
            <a:r>
              <a:rPr lang="en-US" altLang="ko-KR" dirty="0"/>
              <a:t>ALMA ALT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배급사 </a:t>
            </a:r>
            <a:r>
              <a:rPr lang="en-US" altLang="ko-KR" dirty="0"/>
              <a:t>:  </a:t>
            </a:r>
            <a:r>
              <a:rPr lang="ko-KR" altLang="en-US" dirty="0" err="1"/>
              <a:t>레드아이스</a:t>
            </a:r>
            <a:r>
              <a:rPr lang="ko-KR" altLang="en-US" dirty="0"/>
              <a:t> 엔터테인먼트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영웅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제작사 </a:t>
            </a:r>
            <a:r>
              <a:rPr lang="en-US" altLang="ko-KR" dirty="0"/>
              <a:t>:  </a:t>
            </a:r>
            <a:r>
              <a:rPr lang="ko-KR" altLang="en-US" dirty="0"/>
              <a:t>제이케이필름 </a:t>
            </a:r>
            <a:r>
              <a:rPr lang="en-US" altLang="ko-KR" dirty="0"/>
              <a:t>| CJ</a:t>
            </a:r>
            <a:r>
              <a:rPr lang="ko-KR" altLang="en-US" dirty="0"/>
              <a:t>엔터테인먼트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배급사 </a:t>
            </a:r>
            <a:r>
              <a:rPr lang="en-US" altLang="ko-KR" dirty="0"/>
              <a:t>: CJ</a:t>
            </a:r>
            <a:r>
              <a:rPr lang="ko-KR" altLang="en-US" dirty="0"/>
              <a:t>엔터테인먼트</a:t>
            </a:r>
          </a:p>
        </p:txBody>
      </p:sp>
    </p:spTree>
    <p:extLst>
      <p:ext uri="{BB962C8B-B14F-4D97-AF65-F5344CB8AC3E}">
        <p14:creationId xmlns:p14="http://schemas.microsoft.com/office/powerpoint/2010/main" val="6503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92CB-00B7-F2BB-0877-FBEF1F7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포스터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99D529-5D52-82D5-D20E-D4FC84CBF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92CB-00B7-F2BB-0877-FBEF1F7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포스터 사진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3B20C-0284-8437-4137-9C134E66A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315"/>
            <a:ext cx="121920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92CB-00B7-F2BB-0877-FBEF1F7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포스터 사진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1DC55B-FE73-8BAE-FCEF-6C077EAA3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36"/>
            <a:ext cx="121920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8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92CB-00B7-F2BB-0877-FBEF1F7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포스터 사진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279AD1-F472-32BB-C88C-3EAF6DB1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9" y="1371600"/>
            <a:ext cx="3708400" cy="548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5ABC33-C176-174C-E089-86AE99128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11" y="1371600"/>
            <a:ext cx="3708400" cy="548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07B052-30AD-A9D5-E212-04010155C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58" y="1371600"/>
            <a:ext cx="370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92CB-00B7-F2BB-0877-FBEF1F7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포스터 사진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767CFD-F960-467B-65F6-B2D7F8740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95" y="1211865"/>
            <a:ext cx="3707936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3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92CB-00B7-F2BB-0877-FBEF1F7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MUBI </a:t>
            </a:r>
            <a:r>
              <a:rPr lang="ko-KR" altLang="en-US" dirty="0"/>
              <a:t>로고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BF53C6B-CCE4-8C09-D0FC-401E5897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817688"/>
            <a:ext cx="3124954" cy="1674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F6AF1-CF66-835D-6412-8C04C4F6A0AF}"/>
              </a:ext>
            </a:extLst>
          </p:cNvPr>
          <p:cNvSpPr txBox="1"/>
          <p:nvPr/>
        </p:nvSpPr>
        <p:spPr>
          <a:xfrm>
            <a:off x="952500" y="3835400"/>
            <a:ext cx="552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CANVA </a:t>
            </a:r>
            <a:r>
              <a:rPr lang="ko-KR" altLang="en-US" dirty="0"/>
              <a:t>도구를 이용해서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제작자 </a:t>
            </a:r>
            <a:r>
              <a:rPr lang="en-US" altLang="ko-KR" dirty="0"/>
              <a:t>: </a:t>
            </a:r>
            <a:r>
              <a:rPr lang="ko-KR" altLang="en-US" dirty="0"/>
              <a:t>김동환</a:t>
            </a:r>
            <a:endParaRPr lang="en-US" altLang="ko-KR" dirty="0"/>
          </a:p>
          <a:p>
            <a:r>
              <a:rPr lang="ko-KR" altLang="en-US" dirty="0"/>
              <a:t>사용 프로그램 </a:t>
            </a:r>
            <a:r>
              <a:rPr lang="en-US" altLang="ko-KR" dirty="0"/>
              <a:t>: CANVA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50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87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영화 4조</vt:lpstr>
      <vt:lpstr>영화 포스터 (배급사 및 제작사)</vt:lpstr>
      <vt:lpstr>포스터 사진</vt:lpstr>
      <vt:lpstr>포스터 사진</vt:lpstr>
      <vt:lpstr>포스터 사진</vt:lpstr>
      <vt:lpstr>포스터 사진</vt:lpstr>
      <vt:lpstr>포스터 사진</vt:lpstr>
      <vt:lpstr>MUBI 로고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4조</dc:title>
  <dc:creator>김 동환</dc:creator>
  <cp:lastModifiedBy>김 동환</cp:lastModifiedBy>
  <cp:revision>2</cp:revision>
  <dcterms:created xsi:type="dcterms:W3CDTF">2022-12-26T23:46:07Z</dcterms:created>
  <dcterms:modified xsi:type="dcterms:W3CDTF">2022-12-27T01:25:12Z</dcterms:modified>
</cp:coreProperties>
</file>