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78" r:id="rId3"/>
    <p:sldId id="274" r:id="rId4"/>
    <p:sldId id="275" r:id="rId5"/>
    <p:sldId id="276" r:id="rId6"/>
    <p:sldId id="277" r:id="rId7"/>
    <p:sldId id="279" r:id="rId8"/>
    <p:sldId id="27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89636" autoAdjust="0"/>
  </p:normalViewPr>
  <p:slideViewPr>
    <p:cSldViewPr>
      <p:cViewPr varScale="1">
        <p:scale>
          <a:sx n="105" d="100"/>
          <a:sy n="105" d="100"/>
        </p:scale>
        <p:origin x="-215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02FE3-3586-47AA-A16D-AEB361D0C524}" type="datetimeFigureOut">
              <a:rPr lang="ko-KR" altLang="en-US" smtClean="0"/>
              <a:t>2015-04-14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5F4E3-2F6D-4F56-B023-B051D2011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79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분 </a:t>
            </a:r>
            <a:r>
              <a:rPr lang="en-US" altLang="ko-KR" dirty="0" smtClean="0"/>
              <a:t>(3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noProof="0" dirty="0" smtClean="0"/>
              <a:t>프랑스어 시뮬레이션</a:t>
            </a:r>
            <a:endParaRPr lang="en-US" altLang="ko-KR" noProof="0" dirty="0" smtClean="0"/>
          </a:p>
          <a:p>
            <a:r>
              <a:rPr lang="ko-KR" altLang="en-US" dirty="0" smtClean="0"/>
              <a:t>장 </a:t>
            </a:r>
            <a:r>
              <a:rPr lang="ko-KR" altLang="en-US" dirty="0" err="1" smtClean="0"/>
              <a:t>보드리야르</a:t>
            </a:r>
            <a:r>
              <a:rPr lang="ko-KR" altLang="en-US" dirty="0" smtClean="0"/>
              <a:t> 철학자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사회학자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이론가</a:t>
            </a:r>
            <a:endParaRPr lang="en-US" altLang="ko-KR" dirty="0" smtClean="0"/>
          </a:p>
          <a:p>
            <a:r>
              <a:rPr lang="ko-KR" altLang="en-US" dirty="0" smtClean="0"/>
              <a:t>영화 </a:t>
            </a:r>
            <a:r>
              <a:rPr lang="ko-KR" altLang="en-US" dirty="0" err="1" smtClean="0"/>
              <a:t>메트릭스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캐나다 교포출신</a:t>
            </a:r>
            <a:endParaRPr lang="en-US" altLang="ko-KR" dirty="0" smtClean="0"/>
          </a:p>
          <a:p>
            <a:r>
              <a:rPr lang="ko-KR" altLang="en-US" dirty="0" smtClean="0"/>
              <a:t>디자인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인간</a:t>
            </a:r>
            <a:r>
              <a:rPr lang="en-US" altLang="ko-KR" baseline="0" dirty="0" smtClean="0"/>
              <a:t>(UI/UX)</a:t>
            </a:r>
          </a:p>
          <a:p>
            <a:r>
              <a:rPr lang="ko-KR" altLang="en-US" dirty="0" smtClean="0"/>
              <a:t>편집디자인에서 </a:t>
            </a:r>
            <a:r>
              <a:rPr lang="en-US" altLang="ko-KR" dirty="0" smtClean="0"/>
              <a:t>3D</a:t>
            </a:r>
            <a:r>
              <a:rPr lang="ko-KR" altLang="en-US" dirty="0" smtClean="0"/>
              <a:t>프린터까지 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E014D-BC28-465E-B793-7CE04F956B6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067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F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numCol="1" anchor="b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1AD4-9C97-4C23-ADDF-78F56A8819A6}" type="datetimeFigureOut">
              <a:rPr lang="ko-KR" altLang="en-US" smtClean="0"/>
              <a:t>2015-04-14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D4D0-323B-4768-92C3-3CE47E6AA13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W:\working\Creative Cloud Files\working\Anatz Engine\design\AnatzSymbol1024x1024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93096"/>
            <a:ext cx="1839688" cy="183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40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1AD4-9C97-4C23-ADDF-78F56A8819A6}" type="datetimeFigureOut">
              <a:rPr lang="ko-KR" altLang="en-US" smtClean="0"/>
              <a:t>2015-04-14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D4D0-323B-4768-92C3-3CE47E6AA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9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1AD4-9C97-4C23-ADDF-78F56A8819A6}" type="datetimeFigureOut">
              <a:rPr lang="ko-KR" altLang="en-US" smtClean="0"/>
              <a:t>2015-04-14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D4D0-323B-4768-92C3-3CE47E6AA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0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>
            <a:lvl1pPr marL="0" indent="0">
              <a:buFontTx/>
              <a:buNone/>
              <a:defRPr lang="ko-KR" altLang="en-US" smtClean="0"/>
            </a:lvl1pPr>
            <a:lvl2pPr marL="0" indent="0">
              <a:buFontTx/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 dirty="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1AD4-9C97-4C23-ADDF-78F56A8819A6}" type="datetimeFigureOut">
              <a:rPr lang="ko-KR" altLang="en-US" smtClean="0"/>
              <a:t>2015-04-14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D4D0-323B-4768-92C3-3CE47E6AA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8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1AD4-9C97-4C23-ADDF-78F56A8819A6}" type="datetimeFigureOut">
              <a:rPr lang="ko-KR" altLang="en-US" smtClean="0"/>
              <a:t>2015-04-14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D4D0-323B-4768-92C3-3CE47E6AA13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W:\working\Creative Cloud Files\working\Anatz Engine\design\AnatzSymbol1024x1024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581128"/>
            <a:ext cx="1839688" cy="183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38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 marL="0" indent="0">
              <a:buFontTx/>
              <a:buNone/>
              <a:defRPr sz="2000" b="0"/>
            </a:lvl1pPr>
            <a:lvl2pPr>
              <a:lnSpc>
                <a:spcPct val="150000"/>
              </a:lnSpc>
              <a:defRPr lang="ko-KR" altLang="en-US" dirty="0" smtClean="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 marL="0" indent="0">
              <a:buFontTx/>
              <a:buNone/>
              <a:defRPr sz="2000" b="0"/>
            </a:lvl1pPr>
            <a:lvl2pPr>
              <a:lnSpc>
                <a:spcPct val="150000"/>
              </a:lnSpc>
              <a:defRPr lang="ko-KR" altLang="en-US" dirty="0" smtClean="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1AD4-9C97-4C23-ADDF-78F56A8819A6}" type="datetimeFigureOut">
              <a:rPr lang="ko-KR" altLang="en-US" smtClean="0"/>
              <a:t>2015-04-14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D4D0-323B-4768-92C3-3CE47E6AA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41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2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2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1AD4-9C97-4C23-ADDF-78F56A8819A6}" type="datetimeFigureOut">
              <a:rPr lang="ko-KR" altLang="en-US" smtClean="0"/>
              <a:t>2015-04-14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D4D0-323B-4768-92C3-3CE47E6AA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33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1AD4-9C97-4C23-ADDF-78F56A8819A6}" type="datetimeFigureOut">
              <a:rPr lang="ko-KR" altLang="en-US" smtClean="0"/>
              <a:t>2015-04-14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D4D0-323B-4768-92C3-3CE47E6AA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53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1AD4-9C97-4C23-ADDF-78F56A8819A6}" type="datetimeFigureOut">
              <a:rPr lang="ko-KR" altLang="en-US" smtClean="0"/>
              <a:t>2015-04-14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D4D0-323B-4768-92C3-3CE47E6AA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14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1AD4-9C97-4C23-ADDF-78F56A8819A6}" type="datetimeFigureOut">
              <a:rPr lang="ko-KR" altLang="en-US" smtClean="0"/>
              <a:t>2015-04-14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D4D0-323B-4768-92C3-3CE47E6AA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05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1AD4-9C97-4C23-ADDF-78F56A8819A6}" type="datetimeFigureOut">
              <a:rPr lang="ko-KR" altLang="en-US" smtClean="0"/>
              <a:t>2015-04-14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D4D0-323B-4768-92C3-3CE47E6AA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8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19256" cy="4525963"/>
          </a:xfrm>
          <a:prstGeom prst="rect">
            <a:avLst/>
          </a:prstGeom>
        </p:spPr>
        <p:txBody>
          <a:bodyPr vert="horz" lIns="91440" tIns="45720" rIns="91440" bIns="45720" numCol="2" spcCol="72000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21AD4-9C97-4C23-ADDF-78F56A8819A6}" type="datetimeFigureOut">
              <a:rPr lang="ko-KR" altLang="en-US" smtClean="0"/>
              <a:t>2015-04-14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AD4D0-323B-4768-92C3-3CE47E6AA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4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ts val="800"/>
        </a:spcBef>
        <a:spcAft>
          <a:spcPts val="0"/>
        </a:spcAft>
        <a:buFontTx/>
        <a:buNone/>
        <a:defRPr sz="2000" b="0" kern="1200">
          <a:solidFill>
            <a:srgbClr val="00A5B1"/>
          </a:solidFill>
          <a:latin typeface="+mn-lt"/>
          <a:ea typeface="+mn-ea"/>
          <a:cs typeface="+mn-cs"/>
        </a:defRPr>
      </a:lvl1pPr>
      <a:lvl2pPr marL="0" indent="0" algn="l" defTabSz="914400" rtl="0" eaLnBrk="1" latinLnBrk="1" hangingPunct="1">
        <a:lnSpc>
          <a:spcPct val="150000"/>
        </a:lnSpc>
        <a:spcBef>
          <a:spcPts val="0"/>
        </a:spcBef>
        <a:spcAft>
          <a:spcPts val="0"/>
        </a:spcAft>
        <a:buFontTx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IoT</a:t>
            </a:r>
            <a:r>
              <a:rPr lang="ko-KR" altLang="en-US" dirty="0"/>
              <a:t>와 </a:t>
            </a:r>
            <a:r>
              <a:rPr lang="en-US" altLang="ko-KR" dirty="0"/>
              <a:t>3D </a:t>
            </a:r>
            <a:r>
              <a:rPr lang="ko-KR" altLang="en-US" dirty="0" err="1"/>
              <a:t>프린팅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주식회사 </a:t>
            </a:r>
            <a:r>
              <a:rPr lang="ko-KR" altLang="en-US" dirty="0" err="1" smtClean="0"/>
              <a:t>아나츠</a:t>
            </a:r>
            <a:endParaRPr lang="en-US" altLang="ko-KR" dirty="0" smtClean="0"/>
          </a:p>
          <a:p>
            <a:r>
              <a:rPr lang="ko-KR" altLang="en-US" dirty="0" smtClean="0"/>
              <a:t>대표 이동엽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136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>
                <a:solidFill>
                  <a:schemeClr val="bg1"/>
                </a:solidFill>
              </a:rPr>
              <a:t>시뮬라시옹</a:t>
            </a:r>
            <a:r>
              <a:rPr lang="en-US" altLang="ko-KR" sz="3200" dirty="0" smtClean="0">
                <a:solidFill>
                  <a:schemeClr val="bg1"/>
                </a:solidFill>
              </a:rPr>
              <a:t/>
            </a:r>
            <a:br>
              <a:rPr lang="en-US" altLang="ko-KR" sz="3200" dirty="0" smtClean="0">
                <a:solidFill>
                  <a:schemeClr val="bg1"/>
                </a:solidFill>
              </a:rPr>
            </a:br>
            <a:r>
              <a:rPr lang="en-US" altLang="ko-KR" sz="2700" b="1" dirty="0" smtClean="0">
                <a:solidFill>
                  <a:schemeClr val="bg1"/>
                </a:solidFill>
              </a:rPr>
              <a:t>Simulation</a:t>
            </a:r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000" b="1" dirty="0" err="1">
                <a:solidFill>
                  <a:schemeClr val="bg1"/>
                </a:solidFill>
              </a:rPr>
              <a:t>시뮬라크르는</a:t>
            </a:r>
            <a:r>
              <a:rPr lang="ko-KR" altLang="en-US" sz="1000" b="1" dirty="0">
                <a:solidFill>
                  <a:schemeClr val="bg1"/>
                </a:solidFill>
              </a:rPr>
              <a:t> 존재하지 않지만 아니면서 존재하는 것처럼</a:t>
            </a:r>
            <a:r>
              <a:rPr lang="en-US" altLang="ko-KR" sz="1000" b="1" dirty="0">
                <a:solidFill>
                  <a:schemeClr val="bg1"/>
                </a:solidFill>
              </a:rPr>
              <a:t>,</a:t>
            </a:r>
            <a:br>
              <a:rPr lang="en-US" altLang="ko-KR" sz="1000" b="1" dirty="0">
                <a:solidFill>
                  <a:schemeClr val="bg1"/>
                </a:solidFill>
              </a:rPr>
            </a:br>
            <a:r>
              <a:rPr lang="ko-KR" altLang="en-US" sz="1000" b="1" dirty="0">
                <a:solidFill>
                  <a:schemeClr val="bg1"/>
                </a:solidFill>
              </a:rPr>
              <a:t>때로는 존재하는 것보다 더 생생하게 인식되는 것들을 말하며</a:t>
            </a:r>
            <a:r>
              <a:rPr lang="en-US" altLang="ko-KR" sz="1000" b="1" dirty="0">
                <a:solidFill>
                  <a:schemeClr val="bg1"/>
                </a:solidFill>
              </a:rPr>
              <a:t>,</a:t>
            </a:r>
            <a:br>
              <a:rPr lang="en-US" altLang="ko-KR" sz="1000" b="1" dirty="0">
                <a:solidFill>
                  <a:schemeClr val="bg1"/>
                </a:solidFill>
              </a:rPr>
            </a:br>
            <a:r>
              <a:rPr lang="ko-KR" altLang="en-US" sz="1000" b="1" dirty="0" err="1">
                <a:solidFill>
                  <a:schemeClr val="bg1"/>
                </a:solidFill>
              </a:rPr>
              <a:t>시뮬라시옹은</a:t>
            </a:r>
            <a:r>
              <a:rPr lang="ko-KR" altLang="en-US" sz="1000" b="1" dirty="0">
                <a:solidFill>
                  <a:schemeClr val="bg1"/>
                </a:solidFill>
              </a:rPr>
              <a:t> </a:t>
            </a:r>
            <a:r>
              <a:rPr lang="ko-KR" altLang="en-US" sz="1000" b="1" dirty="0" err="1">
                <a:solidFill>
                  <a:schemeClr val="bg1"/>
                </a:solidFill>
              </a:rPr>
              <a:t>시뮬라크르가</a:t>
            </a:r>
            <a:r>
              <a:rPr lang="ko-KR" altLang="en-US" sz="1000" b="1" dirty="0">
                <a:solidFill>
                  <a:schemeClr val="bg1"/>
                </a:solidFill>
              </a:rPr>
              <a:t> 작용하는 것을 말하는 동사이다</a:t>
            </a:r>
            <a:r>
              <a:rPr lang="en-US" altLang="ko-KR" sz="1000" b="1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1050" b="1" dirty="0" smtClean="0">
                <a:solidFill>
                  <a:schemeClr val="bg1"/>
                </a:solidFill>
              </a:rPr>
              <a:t>이동엽</a:t>
            </a:r>
            <a:r>
              <a:rPr lang="en-US" altLang="ko-KR" sz="1050" b="1" dirty="0" smtClean="0">
                <a:solidFill>
                  <a:schemeClr val="bg1"/>
                </a:solidFill>
              </a:rPr>
              <a:t/>
            </a:r>
            <a:br>
              <a:rPr lang="en-US" altLang="ko-KR" sz="1050" b="1" dirty="0" smtClean="0">
                <a:solidFill>
                  <a:schemeClr val="bg1"/>
                </a:solidFill>
              </a:rPr>
            </a:br>
            <a:r>
              <a:rPr lang="en-US" altLang="ko-KR" sz="1050" b="1" dirty="0" smtClean="0">
                <a:solidFill>
                  <a:schemeClr val="bg1"/>
                </a:solidFill>
              </a:rPr>
              <a:t>Dongyub Lee</a:t>
            </a:r>
          </a:p>
          <a:p>
            <a:pPr lvl="1"/>
            <a:r>
              <a:rPr lang="en-US" altLang="ko-KR" sz="1000" b="1" dirty="0" smtClean="0">
                <a:solidFill>
                  <a:schemeClr val="bg1"/>
                </a:solidFill>
              </a:rPr>
              <a:t>Toronto Film School, Post Diploma, Computer Animation</a:t>
            </a:r>
          </a:p>
          <a:p>
            <a:pPr lvl="1"/>
            <a:r>
              <a:rPr lang="en-US" altLang="ko-KR" sz="1000" b="1" dirty="0" smtClean="0">
                <a:solidFill>
                  <a:schemeClr val="bg1"/>
                </a:solidFill>
              </a:rPr>
              <a:t>International Academy of Design, Diploma, Graphic Design</a:t>
            </a:r>
          </a:p>
          <a:p>
            <a:pPr lvl="1"/>
            <a:endParaRPr lang="en-US" altLang="ko-KR" sz="10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000" b="1" dirty="0" smtClean="0">
                <a:solidFill>
                  <a:schemeClr val="bg1"/>
                </a:solidFill>
              </a:rPr>
              <a:t>한국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1"/>
            <a:r>
              <a:rPr lang="en-US" altLang="ko-KR" sz="1000" b="1" dirty="0" smtClean="0">
                <a:solidFill>
                  <a:schemeClr val="bg1"/>
                </a:solidFill>
              </a:rPr>
              <a:t>3D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프린터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주식회사 아나츠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대표</a:t>
            </a:r>
          </a:p>
          <a:p>
            <a:pPr lvl="1"/>
            <a:r>
              <a:rPr lang="ko-KR" altLang="en-US" sz="1000" b="1" dirty="0" err="1" smtClean="0">
                <a:solidFill>
                  <a:schemeClr val="bg1"/>
                </a:solidFill>
              </a:rPr>
              <a:t>팹랩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스팸랩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소장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1000" b="1" dirty="0" smtClean="0">
                <a:solidFill>
                  <a:schemeClr val="bg1"/>
                </a:solidFill>
              </a:rPr>
              <a:t>게임엔진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, Unity,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컨설턴트</a:t>
            </a:r>
          </a:p>
          <a:p>
            <a:pPr lvl="1"/>
            <a:r>
              <a:rPr lang="ko-KR" altLang="en-US" sz="1000" b="1" dirty="0" smtClean="0">
                <a:solidFill>
                  <a:schemeClr val="bg1"/>
                </a:solidFill>
              </a:rPr>
              <a:t>가상아트갤러리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, </a:t>
            </a:r>
            <a:r>
              <a:rPr lang="en-US" altLang="ko-KR" sz="1000" b="1" dirty="0" err="1" smtClean="0">
                <a:solidFill>
                  <a:schemeClr val="bg1"/>
                </a:solidFill>
              </a:rPr>
              <a:t>Hexa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 Gallery,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관장</a:t>
            </a:r>
          </a:p>
          <a:p>
            <a:pPr lvl="1"/>
            <a:r>
              <a:rPr lang="en-US" altLang="ko-KR" sz="1000" b="1" dirty="0" smtClean="0">
                <a:solidFill>
                  <a:schemeClr val="bg1"/>
                </a:solidFill>
              </a:rPr>
              <a:t>UI/UX,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디엔엘 코리아㈜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대표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lvl="1"/>
            <a:endParaRPr lang="en-US" altLang="ko-KR" sz="1000" b="1" dirty="0" smtClean="0">
              <a:solidFill>
                <a:schemeClr val="bg1"/>
              </a:solidFill>
            </a:endParaRPr>
          </a:p>
          <a:p>
            <a:pPr lvl="1"/>
            <a:r>
              <a:rPr lang="en-US" altLang="ko-KR" sz="1000" b="1" dirty="0" smtClean="0">
                <a:solidFill>
                  <a:schemeClr val="bg1"/>
                </a:solidFill>
              </a:rPr>
              <a:t>Canada</a:t>
            </a:r>
          </a:p>
          <a:p>
            <a:pPr lvl="1"/>
            <a:r>
              <a:rPr lang="en-US" altLang="ko-KR" sz="1000" b="1" dirty="0" smtClean="0">
                <a:solidFill>
                  <a:schemeClr val="bg1"/>
                </a:solidFill>
              </a:rPr>
              <a:t>IT, DnL Productions Incorporated, CEO</a:t>
            </a:r>
          </a:p>
          <a:p>
            <a:pPr lvl="1"/>
            <a:r>
              <a:rPr lang="en-US" altLang="ko-KR" sz="1000" b="1" dirty="0" smtClean="0">
                <a:solidFill>
                  <a:schemeClr val="bg1"/>
                </a:solidFill>
              </a:rPr>
              <a:t>Online Game, IGSS Limited., Technical Director</a:t>
            </a:r>
          </a:p>
          <a:p>
            <a:pPr lvl="1"/>
            <a:r>
              <a:rPr lang="en-US" altLang="ko-KR" sz="1000" b="1" dirty="0" smtClean="0">
                <a:solidFill>
                  <a:schemeClr val="bg1"/>
                </a:solidFill>
              </a:rPr>
              <a:t>Arcade Game, Gametronics, Technical Director</a:t>
            </a:r>
          </a:p>
          <a:p>
            <a:pPr lvl="1"/>
            <a:r>
              <a:rPr lang="en-US" altLang="ko-KR" sz="1000" b="1" dirty="0" smtClean="0">
                <a:solidFill>
                  <a:schemeClr val="bg1"/>
                </a:solidFill>
              </a:rPr>
              <a:t>Broadcast, Crossroads Broadcast, Producer</a:t>
            </a:r>
          </a:p>
          <a:p>
            <a:pPr lvl="1"/>
            <a:r>
              <a:rPr lang="en-US" altLang="ko-KR" sz="1000" b="1" dirty="0" smtClean="0">
                <a:solidFill>
                  <a:schemeClr val="bg1"/>
                </a:solidFill>
              </a:rPr>
              <a:t>Post Production, Caliber VFX Studio, VFX Compositor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dongyub\AppData\Local\Temp\시뮬라시옹_장보드리야르-1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9552" y="2492896"/>
            <a:ext cx="1064396" cy="110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73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123D </a:t>
            </a:r>
            <a:r>
              <a:rPr lang="en-US" altLang="ko-KR" dirty="0" smtClean="0"/>
              <a:t>Design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123D Design </a:t>
            </a:r>
            <a:r>
              <a:rPr lang="ko-KR" altLang="en-US" dirty="0" smtClean="0"/>
              <a:t>모델링 데모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Cura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 소개 및 사용 데모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무료 </a:t>
            </a:r>
            <a:r>
              <a:rPr lang="ko-KR" altLang="en-US" dirty="0" smtClean="0"/>
              <a:t>도면</a:t>
            </a:r>
            <a:r>
              <a:rPr lang="en-US" altLang="ko-KR" dirty="0"/>
              <a:t> </a:t>
            </a:r>
            <a:r>
              <a:rPr lang="ko-KR" altLang="en-US" dirty="0" smtClean="0"/>
              <a:t>공유 </a:t>
            </a:r>
            <a:r>
              <a:rPr lang="ko-KR" altLang="en-US" dirty="0" smtClean="0"/>
              <a:t>사이트 </a:t>
            </a:r>
            <a:r>
              <a:rPr lang="ko-KR" altLang="en-US" dirty="0" err="1" smtClean="0"/>
              <a:t>싱기버스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4723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123D Design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altLang="ko-KR" dirty="0" smtClean="0"/>
              <a:t>123D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미국 오토데스크 사의 메이커들을 위한 프로그램 군</a:t>
            </a:r>
            <a:endParaRPr lang="en-US" altLang="ko-KR" dirty="0" smtClean="0"/>
          </a:p>
          <a:p>
            <a:r>
              <a:rPr lang="en-US" altLang="ko-KR" dirty="0" smtClean="0"/>
              <a:t>Design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무료로 사용가능하며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아동도 배울 수 있는 쉬운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 </a:t>
            </a:r>
            <a:r>
              <a:rPr lang="ko-KR" altLang="en-US" dirty="0" err="1" smtClean="0"/>
              <a:t>캐드</a:t>
            </a:r>
            <a:r>
              <a:rPr lang="ko-KR" altLang="en-US" dirty="0" smtClean="0"/>
              <a:t> 프로그램</a:t>
            </a:r>
            <a:endParaRPr lang="en-US" altLang="ko-KR" dirty="0" smtClean="0"/>
          </a:p>
          <a:p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http</a:t>
            </a:r>
            <a:r>
              <a:rPr lang="en-US" altLang="ko-KR" dirty="0"/>
              <a:t>://</a:t>
            </a:r>
            <a:r>
              <a:rPr lang="en-US" altLang="ko-KR" dirty="0" smtClean="0"/>
              <a:t>www.123dapp.com/design</a:t>
            </a:r>
          </a:p>
        </p:txBody>
      </p:sp>
    </p:spTree>
    <p:extLst>
      <p:ext uri="{BB962C8B-B14F-4D97-AF65-F5344CB8AC3E}">
        <p14:creationId xmlns:p14="http://schemas.microsoft.com/office/powerpoint/2010/main" val="80141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123D Design </a:t>
            </a:r>
            <a:r>
              <a:rPr lang="ko-KR" altLang="en-US" dirty="0"/>
              <a:t>모델링 데모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ko-KR" altLang="en-US" dirty="0" smtClean="0"/>
              <a:t>기본 툴 사용</a:t>
            </a:r>
            <a:endParaRPr lang="en-US" altLang="ko-KR" dirty="0" smtClean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/>
              <a:t>기본 도형 생성 방법</a:t>
            </a:r>
            <a:endParaRPr lang="en-US" altLang="ko-KR" dirty="0" smtClean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/>
              <a:t>도면 그리기</a:t>
            </a:r>
            <a:endParaRPr lang="en-US" altLang="ko-KR" dirty="0" smtClean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/>
              <a:t>입체화 하기</a:t>
            </a:r>
            <a:endParaRPr lang="en-US" altLang="ko-KR" dirty="0" smtClean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/>
              <a:t>다듬기</a:t>
            </a:r>
            <a:endParaRPr lang="en-US" altLang="ko-KR" dirty="0" smtClean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/>
              <a:t>저장하</a:t>
            </a:r>
            <a:r>
              <a:rPr lang="ko-KR" altLang="en-US" dirty="0"/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291551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Cura</a:t>
            </a:r>
            <a:r>
              <a:rPr lang="en-US" altLang="ko-KR" dirty="0"/>
              <a:t> </a:t>
            </a:r>
            <a:r>
              <a:rPr lang="ko-KR" altLang="en-US" dirty="0"/>
              <a:t>프로그램 소개 및 사용 데모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슬라이싱</a:t>
            </a:r>
            <a:r>
              <a:rPr lang="ko-KR" altLang="en-US" dirty="0" smtClean="0"/>
              <a:t> 작업 소개</a:t>
            </a:r>
            <a:endParaRPr lang="en-US" altLang="ko-KR" dirty="0" smtClean="0"/>
          </a:p>
          <a:p>
            <a:r>
              <a:rPr lang="en-US" altLang="ko-KR" dirty="0" err="1" smtClean="0"/>
              <a:t>Cura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/>
            <a:r>
              <a:rPr lang="en-US" altLang="ko-KR" dirty="0"/>
              <a:t>http://software.ultimaker.com</a:t>
            </a:r>
            <a:r>
              <a:rPr lang="en-US" altLang="ko-KR" dirty="0" smtClean="0"/>
              <a:t>/</a:t>
            </a:r>
          </a:p>
          <a:p>
            <a:r>
              <a:rPr lang="en-US" altLang="ko-KR" dirty="0" err="1" smtClean="0"/>
              <a:t>Cura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데모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4357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무료 도면</a:t>
            </a:r>
            <a:r>
              <a:rPr lang="en-US" altLang="ko-KR" dirty="0"/>
              <a:t> </a:t>
            </a:r>
            <a:r>
              <a:rPr lang="ko-KR" altLang="en-US" dirty="0"/>
              <a:t>공유 사이트 </a:t>
            </a:r>
            <a:r>
              <a:rPr lang="ko-KR" altLang="en-US" dirty="0" err="1" smtClean="0"/>
              <a:t>싱기버스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싱기버스</a:t>
            </a:r>
            <a:r>
              <a:rPr lang="ko-KR" altLang="en-US" dirty="0" smtClean="0"/>
              <a:t> 소개</a:t>
            </a:r>
            <a:endParaRPr lang="en-US" altLang="ko-KR" dirty="0" smtClean="0"/>
          </a:p>
          <a:p>
            <a:r>
              <a:rPr lang="ko-KR" altLang="en-US" dirty="0" smtClean="0"/>
              <a:t>도면 검색 및 다운로드</a:t>
            </a:r>
            <a:endParaRPr lang="en-US" altLang="ko-KR" dirty="0" smtClean="0"/>
          </a:p>
          <a:p>
            <a:r>
              <a:rPr lang="ko-KR" altLang="en-US" dirty="0" err="1" smtClean="0"/>
              <a:t>슬라이싱</a:t>
            </a:r>
            <a:r>
              <a:rPr lang="ko-KR" altLang="en-US" dirty="0" smtClean="0"/>
              <a:t> 및 출력 준비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327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facebook.com/Anatz3D</a:t>
            </a:r>
          </a:p>
          <a:p>
            <a:r>
              <a:rPr lang="en-US" altLang="ko-KR" dirty="0"/>
              <a:t>http://cafe.naver.com/anatz/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2040" y="692696"/>
            <a:ext cx="3508648" cy="19875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4679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차 산업혁명과 3D프린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최신 3D프린팅 동향과 상업화</Template>
  <TotalTime>592</TotalTime>
  <Words>155</Words>
  <Application>Microsoft Office PowerPoint</Application>
  <PresentationFormat>화면 슬라이드 쇼(4:3)</PresentationFormat>
  <Paragraphs>63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3차 산업혁명과 3D프린터</vt:lpstr>
      <vt:lpstr>IoT와 3D 프린팅</vt:lpstr>
      <vt:lpstr>시뮬라시옹 Simulation</vt:lpstr>
      <vt:lpstr>진행</vt:lpstr>
      <vt:lpstr>123D Design 프로그램</vt:lpstr>
      <vt:lpstr>123D Design 모델링 데모</vt:lpstr>
      <vt:lpstr>Cura 프로그램 소개 및 사용 데모</vt:lpstr>
      <vt:lpstr>무료 도면 공유 사이트 싱기버스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모델링 입문</dc:title>
  <dc:creator>dongyub</dc:creator>
  <cp:lastModifiedBy>dongyub</cp:lastModifiedBy>
  <cp:revision>23</cp:revision>
  <dcterms:created xsi:type="dcterms:W3CDTF">2015-01-28T09:22:11Z</dcterms:created>
  <dcterms:modified xsi:type="dcterms:W3CDTF">2015-04-14T07:48:43Z</dcterms:modified>
</cp:coreProperties>
</file>