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8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1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6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105353"/>
            <a:ext cx="10515600" cy="393412"/>
          </a:xfrm>
        </p:spPr>
        <p:txBody>
          <a:bodyPr>
            <a:normAutofit/>
          </a:bodyPr>
          <a:lstStyle>
            <a:lvl1pPr>
              <a:defRPr sz="2000" b="1">
                <a:latin typeface="Yu Gothic UI" panose="020B0500000000000000" pitchFamily="34" charset="-128"/>
                <a:ea typeface="바탕체" panose="02030609000101010101" pitchFamily="17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699" y="623456"/>
            <a:ext cx="11838709" cy="6098020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6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2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98765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7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7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9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0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34CA-A844-4A2C-9058-EF965357431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9C66-6C02-43A2-875A-A45B95774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6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 project of developing a classifier for hand-written character recognition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mtClean="0"/>
              <a:t>Mnist data set: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mtClean="0"/>
              <a:t>a publicly available training and test data set for </a:t>
            </a:r>
            <a:r>
              <a:rPr lang="en-US" altLang="ko-KR"/>
              <a:t>developing a classifier for hand-written character </a:t>
            </a:r>
            <a:r>
              <a:rPr lang="en-US" altLang="ko-KR" smtClean="0"/>
              <a:t>recognition.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mtClean="0"/>
              <a:t>it is one of the most widely used data set in machine learning.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27" y="2112108"/>
            <a:ext cx="5600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It consists of two data sets: a training and a test data set.</a:t>
            </a:r>
          </a:p>
          <a:p>
            <a:pPr lvl="1"/>
            <a:r>
              <a:rPr lang="en-US" altLang="ko-KR" smtClean="0"/>
              <a:t>training set: 60,000 examples</a:t>
            </a:r>
          </a:p>
          <a:p>
            <a:pPr lvl="1"/>
            <a:r>
              <a:rPr lang="en-US" altLang="ko-KR" smtClean="0"/>
              <a:t>test set: 10,000 examples</a:t>
            </a:r>
          </a:p>
          <a:p>
            <a:r>
              <a:rPr lang="en-US" altLang="ko-KR" smtClean="0"/>
              <a:t>They are of the same format.</a:t>
            </a:r>
          </a:p>
          <a:p>
            <a:pPr lvl="1"/>
            <a:r>
              <a:rPr lang="en-US" altLang="ko-KR" smtClean="0"/>
              <a:t>an example is formed by  a label and an image.</a:t>
            </a:r>
          </a:p>
          <a:p>
            <a:pPr lvl="1"/>
            <a:r>
              <a:rPr lang="en-US" altLang="ko-KR" smtClean="0"/>
              <a:t>a label: 1 line which has a class index in the range from 0 to 9.</a:t>
            </a:r>
          </a:p>
          <a:p>
            <a:pPr lvl="1"/>
            <a:r>
              <a:rPr lang="en-US" altLang="ko-KR" smtClean="0"/>
              <a:t>an image: 28 lines. Each line has 28 integers indicating gray scale (0 ~ 255) of a pixel.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 description of the task to do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Language to use:  C or C++</a:t>
            </a:r>
          </a:p>
          <a:p>
            <a:r>
              <a:rPr lang="en-US" altLang="ko-KR" smtClean="0"/>
              <a:t>A sample program was given in the lecture material and discussed in the class.</a:t>
            </a:r>
          </a:p>
          <a:p>
            <a:pPr lvl="1"/>
            <a:r>
              <a:rPr lang="en-US" altLang="ko-KR" smtClean="0"/>
              <a:t>you can make use of this one.</a:t>
            </a:r>
          </a:p>
          <a:p>
            <a:r>
              <a:rPr lang="en-US" altLang="ko-KR" smtClean="0"/>
              <a:t>Please use the MS visual studio which gives C, C++ program development environment.</a:t>
            </a:r>
          </a:p>
          <a:p>
            <a:r>
              <a:rPr lang="en-US" altLang="ko-KR" smtClean="0"/>
              <a:t>Task to do:</a:t>
            </a:r>
          </a:p>
          <a:p>
            <a:pPr lvl="1"/>
            <a:r>
              <a:rPr lang="en-US" altLang="ko-KR" smtClean="0"/>
              <a:t>the main task of this project is to find the values of the hyper parameters to allows the best model.</a:t>
            </a:r>
          </a:p>
          <a:p>
            <a:pPr lvl="1"/>
            <a:r>
              <a:rPr lang="en-US" altLang="ko-KR" smtClean="0"/>
              <a:t>hyper parameters of interest in this project:  learning rate, SZ1 and </a:t>
            </a:r>
            <a:r>
              <a:rPr lang="en-US" altLang="ko-KR" smtClean="0"/>
              <a:t>SZ2 (</a:t>
            </a:r>
            <a:r>
              <a:rPr lang="en-US" altLang="ko-KR" smtClean="0"/>
              <a:t>number of units of layer 1 and 2).</a:t>
            </a:r>
          </a:p>
          <a:p>
            <a:pPr lvl="1"/>
            <a:r>
              <a:rPr lang="en-US" altLang="ko-KR"/>
              <a:t>y</a:t>
            </a:r>
            <a:r>
              <a:rPr lang="en-US" altLang="ko-KR" smtClean="0"/>
              <a:t>ou have to run the training process </a:t>
            </a:r>
            <a:r>
              <a:rPr lang="en-US" altLang="ko-KR" smtClean="0"/>
              <a:t>for 6 different combinations of </a:t>
            </a:r>
            <a:r>
              <a:rPr lang="en-US" altLang="ko-KR" smtClean="0"/>
              <a:t> the </a:t>
            </a:r>
            <a:r>
              <a:rPr lang="en-US" altLang="ko-KR" smtClean="0"/>
              <a:t>hyper parameters.</a:t>
            </a:r>
          </a:p>
          <a:p>
            <a:pPr lvl="2"/>
            <a:r>
              <a:rPr lang="en-US" altLang="ko-KR" smtClean="0"/>
              <a:t>you also need to find the number of epochs required </a:t>
            </a:r>
            <a:r>
              <a:rPr lang="en-US" altLang="ko-KR" smtClean="0"/>
              <a:t>to obtain the highest performance</a:t>
            </a:r>
            <a:endParaRPr lang="en-US" altLang="ko-KR" smtClean="0"/>
          </a:p>
          <a:p>
            <a:pPr lvl="2"/>
            <a:r>
              <a:rPr lang="en-US" altLang="ko-KR" smtClean="0"/>
              <a:t>you can stop the system when it looks like that more epochs may not lead to better accuracy</a:t>
            </a:r>
            <a:r>
              <a:rPr lang="en-US" altLang="ko-KR" smtClean="0"/>
              <a:t>.</a:t>
            </a:r>
          </a:p>
          <a:p>
            <a:pPr lvl="2"/>
            <a:endParaRPr lang="en-US" altLang="ko-KR" smtClean="0"/>
          </a:p>
          <a:p>
            <a:r>
              <a:rPr lang="en-US" altLang="ko-KR" smtClean="0"/>
              <a:t>What to submit:</a:t>
            </a:r>
          </a:p>
          <a:p>
            <a:pPr lvl="1"/>
            <a:r>
              <a:rPr lang="en-US" altLang="ko-KR" smtClean="0"/>
              <a:t>a table showing the performance for each combination of parameters.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16401</TotalTime>
  <Words>297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Yu Gothic UI</vt:lpstr>
      <vt:lpstr>맑은 고딕</vt:lpstr>
      <vt:lpstr>바탕체</vt:lpstr>
      <vt:lpstr>Arial</vt:lpstr>
      <vt:lpstr>Times New Roman</vt:lpstr>
      <vt:lpstr>Office 테마</vt:lpstr>
      <vt:lpstr>A project of developing a classifier for hand-written character recognition</vt:lpstr>
      <vt:lpstr>PowerPoint 프레젠테이션</vt:lpstr>
      <vt:lpstr>A description of the task to do</vt:lpstr>
    </vt:vector>
  </TitlesOfParts>
  <Company>YONSEI 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delta of neurons on layers below the top layer</dc:title>
  <dc:creator>DONGYUL RA</dc:creator>
  <cp:lastModifiedBy>dyra</cp:lastModifiedBy>
  <cp:revision>73</cp:revision>
  <dcterms:created xsi:type="dcterms:W3CDTF">2018-09-14T13:51:14Z</dcterms:created>
  <dcterms:modified xsi:type="dcterms:W3CDTF">2019-09-26T02:23:05Z</dcterms:modified>
</cp:coreProperties>
</file>